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672" r:id="rId2"/>
    <p:sldId id="3695" r:id="rId3"/>
    <p:sldId id="3820" r:id="rId4"/>
    <p:sldId id="3821" r:id="rId5"/>
    <p:sldId id="3825" r:id="rId6"/>
    <p:sldId id="3822" r:id="rId7"/>
    <p:sldId id="3823" r:id="rId8"/>
    <p:sldId id="3824" r:id="rId9"/>
    <p:sldId id="3826" r:id="rId10"/>
    <p:sldId id="3827" r:id="rId11"/>
    <p:sldId id="3828" r:id="rId12"/>
    <p:sldId id="3829" r:id="rId13"/>
    <p:sldId id="3830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E754-2A77-2F41-5116-DD89B563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8F03B-C962-3D60-4677-0FF25B9F9A28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D9FE13-4172-2969-BAB2-3609D3A1F72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9848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EB26F-4744-4908-8113-5E83274F4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6F6FF08-1766-09FC-ADD4-44F226373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695004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88B6E39-208D-D627-4831-E4C76DB78893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A33396-4E6F-B71A-C0A5-BA1D101A1B14}"/>
              </a:ext>
            </a:extLst>
          </p:cNvPr>
          <p:cNvSpPr txBox="1"/>
          <p:nvPr/>
        </p:nvSpPr>
        <p:spPr>
          <a:xfrm>
            <a:off x="537493" y="2732438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pianist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= a pianist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は前の文で紹介された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指しています。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C3156BA-3E04-A2B0-41E5-C26BA63A2A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CBA8145-ADC4-3A3E-2EB2-A0494A524865}"/>
              </a:ext>
            </a:extLst>
          </p:cNvPr>
          <p:cNvSpPr txBox="1"/>
          <p:nvPr/>
        </p:nvSpPr>
        <p:spPr>
          <a:xfrm>
            <a:off x="537494" y="1858900"/>
            <a:ext cx="23581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彼女はピアニストです。</a:t>
            </a:r>
          </a:p>
        </p:txBody>
      </p:sp>
    </p:spTree>
    <p:extLst>
      <p:ext uri="{BB962C8B-B14F-4D97-AF65-F5344CB8AC3E}">
        <p14:creationId xmlns:p14="http://schemas.microsoft.com/office/powerpoint/2010/main" val="394716469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6A901-4C45-036C-B24D-DAF3921D7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DE44A2A-DD91-68AA-3ACD-02B5E8C1C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695004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42F1850-D27B-E861-2A35-617B009597A9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EADCAE-B832-DF47-5E8A-9BBCA022D30C}"/>
              </a:ext>
            </a:extLst>
          </p:cNvPr>
          <p:cNvSpPr txBox="1"/>
          <p:nvPr/>
        </p:nvSpPr>
        <p:spPr>
          <a:xfrm>
            <a:off x="537493" y="2732438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 write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good songs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は助動詞で、「できる」という意味をもちます。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ここでは助動詞もまとめて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（動詞）と考えます。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E7F1767-253C-26B7-AD97-BA11FF5206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28B72C-9670-E2F7-F769-92FBC38AEB56}"/>
              </a:ext>
            </a:extLst>
          </p:cNvPr>
          <p:cNvSpPr txBox="1"/>
          <p:nvPr/>
        </p:nvSpPr>
        <p:spPr>
          <a:xfrm>
            <a:off x="2759534" y="1858900"/>
            <a:ext cx="36249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彼女はよい歌を書くことができます。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03132677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B4A10-F206-9398-705B-91102D769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7BE6050-D65F-7C5B-7591-6181C94E5C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971" b="46645"/>
          <a:stretch/>
        </p:blipFill>
        <p:spPr>
          <a:xfrm>
            <a:off x="292216" y="1022217"/>
            <a:ext cx="8596800" cy="667554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0AA5799-1BFD-4FA9-1AF8-5C9B4AF2CDE6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EA3114C-FB26-D954-A335-236CE75F1BB9}"/>
              </a:ext>
            </a:extLst>
          </p:cNvPr>
          <p:cNvSpPr txBox="1"/>
          <p:nvPr/>
        </p:nvSpPr>
        <p:spPr>
          <a:xfrm>
            <a:off x="537493" y="2732438"/>
            <a:ext cx="806901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Ben and Lily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concert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in our city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「私たちの都市で」という意味をもち、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sometimes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「ときどき」という意味をもち、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の頻度を説明しています。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0A89935-67B6-DFFC-ACE0-4D9437E73F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3E2851-2E31-DEBB-540F-CC3054C7710C}"/>
              </a:ext>
            </a:extLst>
          </p:cNvPr>
          <p:cNvSpPr txBox="1"/>
          <p:nvPr/>
        </p:nvSpPr>
        <p:spPr>
          <a:xfrm>
            <a:off x="537493" y="1858900"/>
            <a:ext cx="59680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ベンとリリーはときどき、私たちの市でコンサートを開きます。</a:t>
            </a:r>
          </a:p>
        </p:txBody>
      </p:sp>
    </p:spTree>
    <p:extLst>
      <p:ext uri="{BB962C8B-B14F-4D97-AF65-F5344CB8AC3E}">
        <p14:creationId xmlns:p14="http://schemas.microsoft.com/office/powerpoint/2010/main" val="77147674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146AF-DDB0-64FB-5758-5671DE60B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A85E1C8-4E40-D3A5-5313-09D6701126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7610" b="35437"/>
          <a:stretch/>
        </p:blipFill>
        <p:spPr>
          <a:xfrm>
            <a:off x="292216" y="1022217"/>
            <a:ext cx="8596800" cy="62865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C2DB641-2078-F430-3ACC-F1CD645B7D58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7FAD1A4-13E8-F696-E132-2A38DE1C4F99}"/>
              </a:ext>
            </a:extLst>
          </p:cNvPr>
          <p:cNvSpPr txBox="1"/>
          <p:nvPr/>
        </p:nvSpPr>
        <p:spPr>
          <a:xfrm>
            <a:off x="537493" y="2732438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Let’s go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Let’s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 us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の短縮形です。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「～しましょう」という意味をもち、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相手を誘う、勧誘の命令文になります。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their next concert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「彼らの次のコンサートへ」という意味をもち、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の目的地を説明しています。</a:t>
            </a: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together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「一緒に」という意味をもち、文全体を修飾しています。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44EB3FC-1F9D-736D-CEC7-FB03224B9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BCE0AB-269B-BCBA-F970-BB54A324B6CD}"/>
              </a:ext>
            </a:extLst>
          </p:cNvPr>
          <p:cNvSpPr txBox="1"/>
          <p:nvPr/>
        </p:nvSpPr>
        <p:spPr>
          <a:xfrm>
            <a:off x="537494" y="1858900"/>
            <a:ext cx="47012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彼らの次のコンサートにいっしょに行きましょう。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99341347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248D3-2994-BFF2-EA6C-E080242E8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C12560F-EE7F-E964-59D6-D88BBE86F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8108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2BBDD5-8708-F83C-0371-03771307D39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D671A7F-E91C-7EAB-0F10-7615425D4378}"/>
              </a:ext>
            </a:extLst>
          </p:cNvPr>
          <p:cNvSpPr txBox="1"/>
          <p:nvPr/>
        </p:nvSpPr>
        <p:spPr>
          <a:xfrm>
            <a:off x="537493" y="2732438"/>
            <a:ext cx="806901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am('m)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Kate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Kate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BBE59C6-9BC9-2A78-CF43-FA443CF3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D8B026-A105-31AD-3D56-65363503DBD0}"/>
              </a:ext>
            </a:extLst>
          </p:cNvPr>
          <p:cNvSpPr txBox="1"/>
          <p:nvPr/>
        </p:nvSpPr>
        <p:spPr>
          <a:xfrm>
            <a:off x="537494" y="1858900"/>
            <a:ext cx="29581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こんにちは、私はケイトです。</a:t>
            </a:r>
          </a:p>
        </p:txBody>
      </p:sp>
    </p:spTree>
    <p:extLst>
      <p:ext uri="{BB962C8B-B14F-4D97-AF65-F5344CB8AC3E}">
        <p14:creationId xmlns:p14="http://schemas.microsoft.com/office/powerpoint/2010/main" val="8282460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E1C90-5BF3-35F6-3D92-CA0B9DACF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89B9521-F697-8F17-A417-678FD2B96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8108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5FE60E5-547C-D976-079E-623A665A8912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C7B1AA6-7CEF-0041-5581-D131FEC6F1FF}"/>
              </a:ext>
            </a:extLst>
          </p:cNvPr>
          <p:cNvSpPr txBox="1"/>
          <p:nvPr/>
        </p:nvSpPr>
        <p:spPr>
          <a:xfrm>
            <a:off x="537493" y="2732438"/>
            <a:ext cx="8069014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命令文では通常、主語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が省略されます。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Look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this picture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「この写真を」という意味をもち、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Look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の対象を説明しています。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※</a:t>
            </a:r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構造を単純化するために、修飾語と見なしています。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869728C-483C-7E7D-83A0-9FAE2BD31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039ADB-AD8D-2FA2-502F-37DCECB88F58}"/>
              </a:ext>
            </a:extLst>
          </p:cNvPr>
          <p:cNvSpPr txBox="1"/>
          <p:nvPr/>
        </p:nvSpPr>
        <p:spPr>
          <a:xfrm>
            <a:off x="2432969" y="1858900"/>
            <a:ext cx="25390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この写真を見てください。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97322806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8EB66-4437-711A-BAFF-17CC11246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9ED0E48-3C39-F125-1AF9-0AD9DF6C6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8108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5A70F19-2F5D-BEAA-2E90-BC49CFB09198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7DC4D4-A81E-03FB-B941-43E333D353D0}"/>
              </a:ext>
            </a:extLst>
          </p:cNvPr>
          <p:cNvSpPr txBox="1"/>
          <p:nvPr/>
        </p:nvSpPr>
        <p:spPr>
          <a:xfrm>
            <a:off x="537493" y="2732438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brother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my brother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brother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を説明する同格表現です。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is my brother.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name is Ben.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」と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つの文に分けても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意味は通じますが、同格表現を使うことで、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つの文にまとめて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情報を提供できます。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085283B-2739-3F6E-CA58-485141C74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CE5E99-791B-E146-CD0B-254715E5E078}"/>
              </a:ext>
            </a:extLst>
          </p:cNvPr>
          <p:cNvSpPr txBox="1"/>
          <p:nvPr/>
        </p:nvSpPr>
        <p:spPr>
          <a:xfrm>
            <a:off x="5347619" y="1858900"/>
            <a:ext cx="31772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これは私の兄［弟］のベンです。</a:t>
            </a:r>
          </a:p>
        </p:txBody>
      </p:sp>
    </p:spTree>
    <p:extLst>
      <p:ext uri="{BB962C8B-B14F-4D97-AF65-F5344CB8AC3E}">
        <p14:creationId xmlns:p14="http://schemas.microsoft.com/office/powerpoint/2010/main" val="162490808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F139B-72E6-9BE6-C124-9AB2DE644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F455A7E-CF83-8870-3FF9-46BC77726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96934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320E45E-3AD5-3E2E-3FC2-A4857B15BCC8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2C651BE-59C1-B9F2-1715-61A267C992B1}"/>
              </a:ext>
            </a:extLst>
          </p:cNvPr>
          <p:cNvSpPr txBox="1"/>
          <p:nvPr/>
        </p:nvSpPr>
        <p:spPr>
          <a:xfrm>
            <a:off x="537493" y="2732438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singer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= a singer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は前の文で紹介された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指しています。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0491FAA-1649-6FEF-CB15-672F8A7EB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1ACD77D-E983-9E0E-7DC2-34B41EB2F8F7}"/>
              </a:ext>
            </a:extLst>
          </p:cNvPr>
          <p:cNvSpPr txBox="1"/>
          <p:nvPr/>
        </p:nvSpPr>
        <p:spPr>
          <a:xfrm>
            <a:off x="537494" y="1858900"/>
            <a:ext cx="15961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彼は歌手です。</a:t>
            </a:r>
          </a:p>
        </p:txBody>
      </p:sp>
    </p:spTree>
    <p:extLst>
      <p:ext uri="{BB962C8B-B14F-4D97-AF65-F5344CB8AC3E}">
        <p14:creationId xmlns:p14="http://schemas.microsoft.com/office/powerpoint/2010/main" val="102453648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78D8F-A35D-6C32-6ADD-74740DC67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465C8DDF-E64C-B540-F839-E3B8FC917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889552"/>
            <a:ext cx="8596105" cy="96934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1AC2C34-31F0-970B-56AD-7FA073FBDEEA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1E223E6-4647-6508-C7D2-0FCDA4211CCF}"/>
              </a:ext>
            </a:extLst>
          </p:cNvPr>
          <p:cNvSpPr txBox="1"/>
          <p:nvPr/>
        </p:nvSpPr>
        <p:spPr>
          <a:xfrm>
            <a:off x="537493" y="2732438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は前の文で紹介された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指しています。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の有無をたずねる文になっています。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19ABA0B-5643-21C5-7569-7C084096B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846383-ACC3-66C3-662F-060D671E11A4}"/>
              </a:ext>
            </a:extLst>
          </p:cNvPr>
          <p:cNvSpPr txBox="1"/>
          <p:nvPr/>
        </p:nvSpPr>
        <p:spPr>
          <a:xfrm>
            <a:off x="2585369" y="1858900"/>
            <a:ext cx="31201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あなたは彼を知っていますか。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320433266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361B-D8AD-07B6-8A11-679D17E5D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717B91F-C3FB-FB02-186A-36879E8AA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96934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E4CB7C-476D-33F2-091C-E7A8709666F0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09A5893-70D4-94B9-C19B-D160FF4A2DC7}"/>
              </a:ext>
            </a:extLst>
          </p:cNvPr>
          <p:cNvSpPr txBox="1"/>
          <p:nvPr/>
        </p:nvSpPr>
        <p:spPr>
          <a:xfrm>
            <a:off x="537493" y="2732438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 voice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nice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 voice = nice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は前の文で紹介された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指しています。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really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 「本当に」という意味をもち、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形容詞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nice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797800F-E7A7-B811-C95C-31AA5DA87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560DB60-4766-DC09-7AA8-4A6D954FD2F4}"/>
              </a:ext>
            </a:extLst>
          </p:cNvPr>
          <p:cNvSpPr txBox="1"/>
          <p:nvPr/>
        </p:nvSpPr>
        <p:spPr>
          <a:xfrm>
            <a:off x="5176169" y="1858900"/>
            <a:ext cx="29486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彼の声は本当にすてきです。</a:t>
            </a:r>
          </a:p>
        </p:txBody>
      </p:sp>
    </p:spTree>
    <p:extLst>
      <p:ext uri="{BB962C8B-B14F-4D97-AF65-F5344CB8AC3E}">
        <p14:creationId xmlns:p14="http://schemas.microsoft.com/office/powerpoint/2010/main" val="277251294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915E6-7011-628B-8118-515581378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3585152-47FF-FB0D-9DE4-EA93779C3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676715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2BE7DDD-14E0-9895-F0DD-76EE0D580CFF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34A5F01-FF66-0AA3-C76C-5CF9402395E0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another picture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が所有を示し、目的語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another picture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具体的な所有物を説明しています。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B63F651-F06D-D265-4A7A-C7E95BCAC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3CC2673-80A9-4C24-8B47-18D363F2B427}"/>
              </a:ext>
            </a:extLst>
          </p:cNvPr>
          <p:cNvSpPr txBox="1"/>
          <p:nvPr/>
        </p:nvSpPr>
        <p:spPr>
          <a:xfrm>
            <a:off x="537494" y="1858900"/>
            <a:ext cx="33772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私は写真をもう１枚持っています。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62859646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30195-6C1A-3800-E175-427B5AAAE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AB482FB-FBA8-BC4B-0821-1C4CF2BEA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7"/>
            <a:ext cx="8596105" cy="664522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85F32D9-4DEF-A36E-012F-E4D8170966DF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F591B49-9047-BABD-AED4-EF525F47670A}"/>
              </a:ext>
            </a:extLst>
          </p:cNvPr>
          <p:cNvSpPr txBox="1"/>
          <p:nvPr/>
        </p:nvSpPr>
        <p:spPr>
          <a:xfrm>
            <a:off x="537493" y="2732438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命令文では通常、主語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が省略されます。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Look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cousin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my cousin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cousin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を説明する同格表現です。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is my cousin.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name is Lily.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」と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つの文に分けても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意味は通じますが、同格表現を使うことで、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つの文にまとめて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情報を提供できます。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F45EF78-8B60-6E5E-9CB3-B7CE2541B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2C9979-3B2F-03A6-4B33-04108BB9B0CA}"/>
              </a:ext>
            </a:extLst>
          </p:cNvPr>
          <p:cNvSpPr txBox="1"/>
          <p:nvPr/>
        </p:nvSpPr>
        <p:spPr>
          <a:xfrm>
            <a:off x="3480719" y="1858900"/>
            <a:ext cx="45679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見てください。これは私のいとこのリリーです。</a:t>
            </a:r>
          </a:p>
        </p:txBody>
      </p:sp>
    </p:spTree>
    <p:extLst>
      <p:ext uri="{BB962C8B-B14F-4D97-AF65-F5344CB8AC3E}">
        <p14:creationId xmlns:p14="http://schemas.microsoft.com/office/powerpoint/2010/main" val="425317430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17333</TotalTime>
  <Words>970</Words>
  <Application>Microsoft Office PowerPoint</Application>
  <PresentationFormat>画面に合わせる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2167</cp:revision>
  <cp:lastPrinted>2016-06-23T16:36:17Z</cp:lastPrinted>
  <dcterms:created xsi:type="dcterms:W3CDTF">2016-05-30T03:13:09Z</dcterms:created>
  <dcterms:modified xsi:type="dcterms:W3CDTF">2025-09-30T05:21:10Z</dcterms:modified>
</cp:coreProperties>
</file>