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657" r:id="rId2"/>
    <p:sldId id="3623" r:id="rId3"/>
    <p:sldId id="3644" r:id="rId4"/>
    <p:sldId id="3524" r:id="rId5"/>
    <p:sldId id="3523" r:id="rId6"/>
    <p:sldId id="3561" r:id="rId7"/>
    <p:sldId id="3562" r:id="rId8"/>
    <p:sldId id="3661" r:id="rId9"/>
    <p:sldId id="3681" r:id="rId10"/>
    <p:sldId id="3563" r:id="rId11"/>
    <p:sldId id="3564" r:id="rId12"/>
    <p:sldId id="3565" r:id="rId13"/>
    <p:sldId id="3566" r:id="rId14"/>
    <p:sldId id="3567" r:id="rId15"/>
    <p:sldId id="3568" r:id="rId16"/>
    <p:sldId id="3569" r:id="rId17"/>
    <p:sldId id="3570" r:id="rId18"/>
    <p:sldId id="3573" r:id="rId19"/>
    <p:sldId id="3648" r:id="rId20"/>
    <p:sldId id="3577" r:id="rId21"/>
    <p:sldId id="3649" r:id="rId22"/>
    <p:sldId id="3650" r:id="rId23"/>
    <p:sldId id="3583" r:id="rId24"/>
    <p:sldId id="3587" r:id="rId25"/>
    <p:sldId id="3588" r:id="rId26"/>
    <p:sldId id="3589" r:id="rId27"/>
    <p:sldId id="3590" r:id="rId28"/>
    <p:sldId id="3655" r:id="rId29"/>
    <p:sldId id="3595" r:id="rId30"/>
    <p:sldId id="3609" r:id="rId3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2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13.mp3"/><Relationship Id="rId11" Type="http://schemas.openxmlformats.org/officeDocument/2006/relationships/image" Target="../media/image4.png"/><Relationship Id="rId5" Type="http://schemas.microsoft.com/office/2007/relationships/media" Target="../media/media13.mp3"/><Relationship Id="rId10" Type="http://schemas.openxmlformats.org/officeDocument/2006/relationships/image" Target="../media/image3.png"/><Relationship Id="rId4" Type="http://schemas.openxmlformats.org/officeDocument/2006/relationships/audio" Target="../media/media12.mp3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microsoft.com/office/2007/relationships/media" Target="../media/media15.mp3"/><Relationship Id="rId7" Type="http://schemas.openxmlformats.org/officeDocument/2006/relationships/image" Target="../media/image4.png"/><Relationship Id="rId12" Type="http://schemas.openxmlformats.org/officeDocument/2006/relationships/image" Target="../media/image18.sv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svg"/><Relationship Id="rId4" Type="http://schemas.openxmlformats.org/officeDocument/2006/relationships/audio" Target="../media/media15.mp3"/><Relationship Id="rId9" Type="http://schemas.openxmlformats.org/officeDocument/2006/relationships/image" Target="../media/image15.png"/><Relationship Id="rId1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4.png"/><Relationship Id="rId12" Type="http://schemas.openxmlformats.org/officeDocument/2006/relationships/image" Target="../media/image2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audio" Target="../media/media17.mp3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.mp3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416916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No.11-12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7-8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Let’s Try!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英語の文章を読む練習③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586524A-67EC-987C-1CB5-E2B026D72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23107"/>
            <a:ext cx="6962400" cy="6135300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1_11-12_10_reading_s3">
            <a:hlinkClick r:id="" action="ppaction://media"/>
            <a:extLst>
              <a:ext uri="{FF2B5EF4-FFF2-40B4-BE49-F238E27FC236}">
                <a16:creationId xmlns:a16="http://schemas.microsoft.com/office/drawing/2014/main" id="{16FB0783-0729-4509-7F99-DE5902CB3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1235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B97D97D-259D-E176-2171-2A44B82D0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353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DDBF0EA-2863-730B-CFA8-0765CB5D2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353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8554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562828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46</a:t>
            </a:r>
          </a:p>
          <a:p>
            <a:pPr algn="l"/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英語の文章を読む練習③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2498908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F98106A-012B-B161-11FF-1E155000B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901200" cy="607017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E3A963-587B-7B61-FA07-54745E108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19" y="1872128"/>
            <a:ext cx="8683200" cy="4492271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929807" y="1872128"/>
            <a:ext cx="21463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       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AS_G1_11-12_11_reading_s6_1">
            <a:hlinkClick r:id="" action="ppaction://media"/>
            <a:extLst>
              <a:ext uri="{FF2B5EF4-FFF2-40B4-BE49-F238E27FC236}">
                <a16:creationId xmlns:a16="http://schemas.microsoft.com/office/drawing/2014/main" id="{45CD71E8-9968-72A2-D8E5-BBC23D4B5B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9575" y="5057775"/>
            <a:ext cx="406400" cy="406400"/>
          </a:xfrm>
          <a:prstGeom prst="rect">
            <a:avLst/>
          </a:prstGeom>
        </p:spPr>
      </p:pic>
      <p:pic>
        <p:nvPicPr>
          <p:cNvPr id="7" name="AS_G1_11-12_12_reading_s6_2">
            <a:hlinkClick r:id="" action="ppaction://media"/>
            <a:extLst>
              <a:ext uri="{FF2B5EF4-FFF2-40B4-BE49-F238E27FC236}">
                <a16:creationId xmlns:a16="http://schemas.microsoft.com/office/drawing/2014/main" id="{ECD28315-E163-3D30-DC27-F15024F6CB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9575" y="5788744"/>
            <a:ext cx="406400" cy="406400"/>
          </a:xfrm>
          <a:prstGeom prst="rect">
            <a:avLst/>
          </a:prstGeom>
        </p:spPr>
      </p:pic>
      <p:pic>
        <p:nvPicPr>
          <p:cNvPr id="8" name="AS_G1_11-12_11_reading_s6_1">
            <a:hlinkClick r:id="" action="ppaction://media"/>
            <a:extLst>
              <a:ext uri="{FF2B5EF4-FFF2-40B4-BE49-F238E27FC236}">
                <a16:creationId xmlns:a16="http://schemas.microsoft.com/office/drawing/2014/main" id="{1E38ADA3-4F16-BA5F-F8CE-7A0568C02B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9575" y="6519713"/>
            <a:ext cx="406400" cy="4064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60B5BB4-FEAE-32EA-0257-D824819EDEFF}"/>
              </a:ext>
            </a:extLst>
          </p:cNvPr>
          <p:cNvSpPr txBox="1"/>
          <p:nvPr/>
        </p:nvSpPr>
        <p:spPr>
          <a:xfrm>
            <a:off x="2861441" y="2419011"/>
            <a:ext cx="20182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           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9469820-DDFC-AADD-F51B-5C0E41EADF4D}"/>
              </a:ext>
            </a:extLst>
          </p:cNvPr>
          <p:cNvSpPr txBox="1"/>
          <p:nvPr/>
        </p:nvSpPr>
        <p:spPr>
          <a:xfrm>
            <a:off x="817595" y="2918376"/>
            <a:ext cx="7975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1B373A1-F8EA-BE57-0E25-3351C7287BD2}"/>
              </a:ext>
            </a:extLst>
          </p:cNvPr>
          <p:cNvSpPr txBox="1"/>
          <p:nvPr/>
        </p:nvSpPr>
        <p:spPr>
          <a:xfrm>
            <a:off x="2634890" y="2916048"/>
            <a:ext cx="7975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FBA2F3-2085-04A2-13C6-E0C2175EF86F}"/>
              </a:ext>
            </a:extLst>
          </p:cNvPr>
          <p:cNvSpPr txBox="1"/>
          <p:nvPr/>
        </p:nvSpPr>
        <p:spPr>
          <a:xfrm>
            <a:off x="2159111" y="3438723"/>
            <a:ext cx="9515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4D23C91-0C79-189E-FB45-ACA3EC26EF6A}"/>
              </a:ext>
            </a:extLst>
          </p:cNvPr>
          <p:cNvSpPr txBox="1"/>
          <p:nvPr/>
        </p:nvSpPr>
        <p:spPr>
          <a:xfrm>
            <a:off x="2159111" y="3959968"/>
            <a:ext cx="21463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       can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4A084C9-263E-F15A-DB71-9721EBA9EFB4}"/>
              </a:ext>
            </a:extLst>
          </p:cNvPr>
          <p:cNvSpPr txBox="1"/>
          <p:nvPr/>
        </p:nvSpPr>
        <p:spPr>
          <a:xfrm>
            <a:off x="1198461" y="4475980"/>
            <a:ext cx="1921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spc="-15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sometimes</a:t>
            </a:r>
            <a:endParaRPr kumimoji="1" lang="ja-JP" altLang="en-US" sz="1100" spc="-15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2173DF4-4C1B-A468-21F1-3BFE1032D254}"/>
              </a:ext>
            </a:extLst>
          </p:cNvPr>
          <p:cNvSpPr txBox="1"/>
          <p:nvPr/>
        </p:nvSpPr>
        <p:spPr>
          <a:xfrm>
            <a:off x="5599464" y="4475980"/>
            <a:ext cx="7975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our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60B74B8-178D-E805-E0C9-F2DA4CEA29BF}"/>
              </a:ext>
            </a:extLst>
          </p:cNvPr>
          <p:cNvSpPr txBox="1"/>
          <p:nvPr/>
        </p:nvSpPr>
        <p:spPr>
          <a:xfrm>
            <a:off x="7690981" y="4475980"/>
            <a:ext cx="966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Let’s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4129E45-4D4B-70EA-D6AF-AB2A769EE760}"/>
              </a:ext>
            </a:extLst>
          </p:cNvPr>
          <p:cNvSpPr txBox="1"/>
          <p:nvPr/>
        </p:nvSpPr>
        <p:spPr>
          <a:xfrm>
            <a:off x="816578" y="5007748"/>
            <a:ext cx="5521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EE533BB-6D57-480D-6991-1E9AD500A73F}"/>
              </a:ext>
            </a:extLst>
          </p:cNvPr>
          <p:cNvSpPr txBox="1"/>
          <p:nvPr/>
        </p:nvSpPr>
        <p:spPr>
          <a:xfrm>
            <a:off x="2461189" y="5007748"/>
            <a:ext cx="9663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their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1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24" grpId="0"/>
      <p:bldP spid="26" grpId="0"/>
      <p:bldP spid="27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1_11-12_14_reading_s7_1">
            <a:hlinkClick r:id="" action="ppaction://media"/>
            <a:extLst>
              <a:ext uri="{FF2B5EF4-FFF2-40B4-BE49-F238E27FC236}">
                <a16:creationId xmlns:a16="http://schemas.microsoft.com/office/drawing/2014/main" id="{79454D48-820F-0CF7-139F-6DF669529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44075" y="1514475"/>
            <a:ext cx="406400" cy="406400"/>
          </a:xfrm>
          <a:prstGeom prst="rect">
            <a:avLst/>
          </a:prstGeom>
        </p:spPr>
      </p:pic>
      <p:pic>
        <p:nvPicPr>
          <p:cNvPr id="3" name="AS_G1_11-12_15_reading_s7_2">
            <a:hlinkClick r:id="" action="ppaction://media"/>
            <a:extLst>
              <a:ext uri="{FF2B5EF4-FFF2-40B4-BE49-F238E27FC236}">
                <a16:creationId xmlns:a16="http://schemas.microsoft.com/office/drawing/2014/main" id="{5B38FD4B-8C24-8637-778F-FAD1BE94A0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54323" y="15308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1_11-12_16_reading_s8_1">
            <a:hlinkClick r:id="" action="ppaction://media"/>
            <a:extLst>
              <a:ext uri="{FF2B5EF4-FFF2-40B4-BE49-F238E27FC236}">
                <a16:creationId xmlns:a16="http://schemas.microsoft.com/office/drawing/2014/main" id="{8AB189D4-D815-C152-D61F-BBB649A0F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47275" y="1692275"/>
            <a:ext cx="406400" cy="406400"/>
          </a:xfrm>
          <a:prstGeom prst="rect">
            <a:avLst/>
          </a:prstGeom>
        </p:spPr>
      </p:pic>
      <p:pic>
        <p:nvPicPr>
          <p:cNvPr id="7" name="AS_G1_11-12_17_reading_s8_2">
            <a:hlinkClick r:id="" action="ppaction://media"/>
            <a:extLst>
              <a:ext uri="{FF2B5EF4-FFF2-40B4-BE49-F238E27FC236}">
                <a16:creationId xmlns:a16="http://schemas.microsoft.com/office/drawing/2014/main" id="{5671D741-FD64-6569-320F-FB6CE13CEF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2175" y="22866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「ケイトのいとこはピアニストです」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1-12_06_reading_s1_2">
            <a:hlinkClick r:id="" action="ppaction://media"/>
            <a:extLst>
              <a:ext uri="{FF2B5EF4-FFF2-40B4-BE49-F238E27FC236}">
                <a16:creationId xmlns:a16="http://schemas.microsoft.com/office/drawing/2014/main" id="{CB2EAF67-AD65-A004-E024-3E8CF3938B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21900" y="996950"/>
            <a:ext cx="406400" cy="406400"/>
          </a:xfrm>
          <a:prstGeom prst="rect">
            <a:avLst/>
          </a:prstGeom>
        </p:spPr>
      </p:pic>
      <p:pic>
        <p:nvPicPr>
          <p:cNvPr id="4" name="AS_G1_11-12_05_reading_s1_1">
            <a:hlinkClick r:id="" action="ppaction://media"/>
            <a:extLst>
              <a:ext uri="{FF2B5EF4-FFF2-40B4-BE49-F238E27FC236}">
                <a16:creationId xmlns:a16="http://schemas.microsoft.com/office/drawing/2014/main" id="{BBABCCE9-6EA6-EC50-D650-7BBD71723D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6007" y="9728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7DAF463-D2E6-2EC8-D548-3A653819F74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023B84A-1DC1-E785-AE71-16A63D91C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090506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713896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>
            <a:cxnSpLocks/>
          </p:cNvCxnSpPr>
          <p:nvPr/>
        </p:nvCxnSpPr>
        <p:spPr>
          <a:xfrm flipH="1">
            <a:off x="3270137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>
            <a:cxnSpLocks/>
          </p:cNvCxnSpPr>
          <p:nvPr/>
        </p:nvCxnSpPr>
        <p:spPr>
          <a:xfrm flipH="1">
            <a:off x="4902811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>
            <a:cxnSpLocks/>
          </p:cNvCxnSpPr>
          <p:nvPr/>
        </p:nvCxnSpPr>
        <p:spPr>
          <a:xfrm flipH="1">
            <a:off x="5969975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>
            <a:cxnSpLocks/>
          </p:cNvCxnSpPr>
          <p:nvPr/>
        </p:nvCxnSpPr>
        <p:spPr>
          <a:xfrm flipH="1">
            <a:off x="7496947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>
            <a:cxnSpLocks/>
          </p:cNvCxnSpPr>
          <p:nvPr/>
        </p:nvCxnSpPr>
        <p:spPr>
          <a:xfrm flipH="1">
            <a:off x="8243961" y="148104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546742" y="21176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1768751" y="21176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3668547" y="21176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4482820" y="21176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6240155" y="211760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7826869" y="21176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817943" y="21176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2244214" y="27204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3244410" y="27204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5837454" y="27388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>
            <a:cxnSpLocks/>
          </p:cNvCxnSpPr>
          <p:nvPr/>
        </p:nvCxnSpPr>
        <p:spPr>
          <a:xfrm flipH="1">
            <a:off x="2111693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4346252" y="27204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6449806" y="27388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7585846" y="27204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E7B8033-4A11-2A41-935F-F58E3ACD4A32}"/>
              </a:ext>
            </a:extLst>
          </p:cNvPr>
          <p:cNvCxnSpPr/>
          <p:nvPr/>
        </p:nvCxnSpPr>
        <p:spPr>
          <a:xfrm flipH="1">
            <a:off x="8751682" y="27360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A8CC901-0AFB-2BAB-08B8-E35E9DC1B369}"/>
              </a:ext>
            </a:extLst>
          </p:cNvPr>
          <p:cNvCxnSpPr/>
          <p:nvPr/>
        </p:nvCxnSpPr>
        <p:spPr>
          <a:xfrm flipH="1">
            <a:off x="2016654" y="334878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86D1B5BC-6081-DFCB-C2A9-6337CD85D115}"/>
              </a:ext>
            </a:extLst>
          </p:cNvPr>
          <p:cNvCxnSpPr/>
          <p:nvPr/>
        </p:nvCxnSpPr>
        <p:spPr>
          <a:xfrm flipH="1">
            <a:off x="3671546" y="33487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9405A946-CD7E-040F-E0B4-13626E16F69B}"/>
              </a:ext>
            </a:extLst>
          </p:cNvPr>
          <p:cNvCxnSpPr/>
          <p:nvPr/>
        </p:nvCxnSpPr>
        <p:spPr>
          <a:xfrm flipH="1">
            <a:off x="5523255" y="33487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FEC12B57-82D5-8A20-E325-B404FBC75303}"/>
              </a:ext>
            </a:extLst>
          </p:cNvPr>
          <p:cNvCxnSpPr/>
          <p:nvPr/>
        </p:nvCxnSpPr>
        <p:spPr>
          <a:xfrm flipH="1">
            <a:off x="7524733" y="33487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A5A75B93-01B8-2A53-67C2-D83279AA3E81}"/>
              </a:ext>
            </a:extLst>
          </p:cNvPr>
          <p:cNvCxnSpPr/>
          <p:nvPr/>
        </p:nvCxnSpPr>
        <p:spPr>
          <a:xfrm flipH="1">
            <a:off x="8773467" y="33487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S_G1_11-12_07_reading_s2">
            <a:hlinkClick r:id="" action="ppaction://media"/>
            <a:extLst>
              <a:ext uri="{FF2B5EF4-FFF2-40B4-BE49-F238E27FC236}">
                <a16:creationId xmlns:a16="http://schemas.microsoft.com/office/drawing/2014/main" id="{0111806A-7663-91F2-FA20-F4FEC18A53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6184" y="1367018"/>
            <a:ext cx="406400" cy="406400"/>
          </a:xfrm>
          <a:prstGeom prst="rect">
            <a:avLst/>
          </a:prstGeom>
        </p:spPr>
      </p:pic>
      <p:pic>
        <p:nvPicPr>
          <p:cNvPr id="12" name="AS_G1_11-12_07_reading_s2">
            <a:hlinkClick r:id="" action="ppaction://media"/>
            <a:extLst>
              <a:ext uri="{FF2B5EF4-FFF2-40B4-BE49-F238E27FC236}">
                <a16:creationId xmlns:a16="http://schemas.microsoft.com/office/drawing/2014/main" id="{82A46A2C-6443-93A9-C4E8-278AE60068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06037" y="269770"/>
            <a:ext cx="406400" cy="406400"/>
          </a:xfrm>
          <a:prstGeom prst="rect">
            <a:avLst/>
          </a:prstGeom>
        </p:spPr>
      </p:pic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F4346B99-61CE-F8B0-BD94-ED070477ABF3}"/>
              </a:ext>
            </a:extLst>
          </p:cNvPr>
          <p:cNvCxnSpPr/>
          <p:nvPr/>
        </p:nvCxnSpPr>
        <p:spPr>
          <a:xfrm flipH="1">
            <a:off x="1788630" y="39557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D81F1DDA-F08B-104D-14AA-458E186DB34C}"/>
              </a:ext>
            </a:extLst>
          </p:cNvPr>
          <p:cNvCxnSpPr/>
          <p:nvPr/>
        </p:nvCxnSpPr>
        <p:spPr>
          <a:xfrm flipH="1">
            <a:off x="3035689" y="39557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BFB2204C-9AFE-A41D-ED8F-9D40BAB7124E}"/>
              </a:ext>
            </a:extLst>
          </p:cNvPr>
          <p:cNvCxnSpPr/>
          <p:nvPr/>
        </p:nvCxnSpPr>
        <p:spPr>
          <a:xfrm flipH="1">
            <a:off x="5654133" y="39557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35EC11FB-C2BA-9772-7A75-377D4EE689A4}"/>
              </a:ext>
            </a:extLst>
          </p:cNvPr>
          <p:cNvCxnSpPr/>
          <p:nvPr/>
        </p:nvCxnSpPr>
        <p:spPr>
          <a:xfrm flipH="1">
            <a:off x="6771733" y="39557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771E63A-65FB-D1EF-FF2D-EF0BF43BCB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766"/>
          <a:stretch/>
        </p:blipFill>
        <p:spPr>
          <a:xfrm>
            <a:off x="1335423" y="85673"/>
            <a:ext cx="6472800" cy="6686655"/>
          </a:xfrm>
          <a:prstGeom prst="rect">
            <a:avLst/>
          </a:prstGeom>
        </p:spPr>
      </p:pic>
      <p:pic>
        <p:nvPicPr>
          <p:cNvPr id="7" name="AS_G1_11-12_09_reading_str">
            <a:hlinkClick r:id="" action="ppaction://media"/>
            <a:extLst>
              <a:ext uri="{FF2B5EF4-FFF2-40B4-BE49-F238E27FC236}">
                <a16:creationId xmlns:a16="http://schemas.microsoft.com/office/drawing/2014/main" id="{B76AE6D2-F91D-1F52-803C-FDAACF345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5488" y="68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17333</TotalTime>
  <Words>483</Words>
  <Application>Microsoft Office PowerPoint</Application>
  <PresentationFormat>画面に合わせる (4:3)</PresentationFormat>
  <Paragraphs>100</Paragraphs>
  <Slides>30</Slides>
  <Notes>0</Notes>
  <HiddenSlides>0</HiddenSlides>
  <MMClips>32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7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2167</cp:revision>
  <cp:lastPrinted>2016-06-23T16:36:17Z</cp:lastPrinted>
  <dcterms:created xsi:type="dcterms:W3CDTF">2016-05-30T03:13:09Z</dcterms:created>
  <dcterms:modified xsi:type="dcterms:W3CDTF">2025-09-30T05:16:54Z</dcterms:modified>
</cp:coreProperties>
</file>