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015" r:id="rId4"/>
    <p:sldId id="2016" r:id="rId5"/>
    <p:sldId id="2017" r:id="rId6"/>
    <p:sldId id="2018" r:id="rId7"/>
    <p:sldId id="2019" r:id="rId8"/>
    <p:sldId id="2020" r:id="rId9"/>
    <p:sldId id="2021" r:id="rId10"/>
    <p:sldId id="2022" r:id="rId11"/>
    <p:sldId id="2023" r:id="rId12"/>
    <p:sldId id="2024" r:id="rId13"/>
    <p:sldId id="2025" r:id="rId14"/>
    <p:sldId id="2026" r:id="rId15"/>
    <p:sldId id="2027" r:id="rId16"/>
    <p:sldId id="2028" r:id="rId17"/>
    <p:sldId id="2029" r:id="rId18"/>
    <p:sldId id="2030" r:id="rId19"/>
    <p:sldId id="2031" r:id="rId20"/>
    <p:sldId id="2032" r:id="rId21"/>
    <p:sldId id="2033" r:id="rId22"/>
    <p:sldId id="2034" r:id="rId23"/>
    <p:sldId id="2035" r:id="rId24"/>
    <p:sldId id="3622" r:id="rId25"/>
    <p:sldId id="4306" r:id="rId26"/>
    <p:sldId id="4307" r:id="rId27"/>
    <p:sldId id="4308" r:id="rId28"/>
    <p:sldId id="4309" r:id="rId29"/>
    <p:sldId id="4310" r:id="rId30"/>
    <p:sldId id="4311" r:id="rId31"/>
    <p:sldId id="4312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15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8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3_kihon_v3_has">
            <a:hlinkClick r:id="" action="ppaction://media"/>
            <a:extLst>
              <a:ext uri="{FF2B5EF4-FFF2-40B4-BE49-F238E27FC236}">
                <a16:creationId xmlns:a16="http://schemas.microsoft.com/office/drawing/2014/main" id="{347680D8-D5E6-47F2-8A9E-D05555E3A5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5677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13_kihon_v3_has">
            <a:hlinkClick r:id="" action="ppaction://media"/>
            <a:extLst>
              <a:ext uri="{FF2B5EF4-FFF2-40B4-BE49-F238E27FC236}">
                <a16:creationId xmlns:a16="http://schemas.microsoft.com/office/drawing/2014/main" id="{29BA6E65-A444-4F6C-AA3B-87256F89DB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6922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7DE1494-A26D-697F-3900-5C3805160CCB}"/>
              </a:ext>
            </a:extLst>
          </p:cNvPr>
          <p:cNvSpPr txBox="1"/>
          <p:nvPr/>
        </p:nvSpPr>
        <p:spPr>
          <a:xfrm>
            <a:off x="631134" y="2182505"/>
            <a:ext cx="788173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6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人称・単数・現在形</a:t>
            </a:r>
            <a:endParaRPr kumimoji="1" lang="ja-JP" alt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2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カメラ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3_kihon_v4_camera">
            <a:hlinkClick r:id="" action="ppaction://media"/>
            <a:extLst>
              <a:ext uri="{FF2B5EF4-FFF2-40B4-BE49-F238E27FC236}">
                <a16:creationId xmlns:a16="http://schemas.microsoft.com/office/drawing/2014/main" id="{1D519264-5CA3-474C-A80B-AA5419ABB8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321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12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camera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3_kihon_v4_camera">
            <a:hlinkClick r:id="" action="ppaction://media"/>
            <a:extLst>
              <a:ext uri="{FF2B5EF4-FFF2-40B4-BE49-F238E27FC236}">
                <a16:creationId xmlns:a16="http://schemas.microsoft.com/office/drawing/2014/main" id="{FACCDBB4-3E4B-414B-AF24-1537B4B0C7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321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207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カメラ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3_kihon_v4_camera">
            <a:hlinkClick r:id="" action="ppaction://media"/>
            <a:extLst>
              <a:ext uri="{FF2B5EF4-FFF2-40B4-BE49-F238E27FC236}">
                <a16:creationId xmlns:a16="http://schemas.microsoft.com/office/drawing/2014/main" id="{68468307-FAF7-4DE3-8484-09E12408D7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321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4423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908A119-CBDF-4EAD-AF8F-DF54A2C3CAD5}"/>
              </a:ext>
            </a:extLst>
          </p:cNvPr>
          <p:cNvGrpSpPr/>
          <p:nvPr/>
        </p:nvGrpSpPr>
        <p:grpSpPr>
          <a:xfrm>
            <a:off x="911087" y="1766143"/>
            <a:ext cx="7321826" cy="3325714"/>
            <a:chOff x="911087" y="2357597"/>
            <a:chExt cx="7321826" cy="332571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911087" y="2357597"/>
              <a:ext cx="732182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が好きである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603506" y="4113651"/>
              <a:ext cx="59369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3_kihon_v5_like">
            <a:hlinkClick r:id="" action="ppaction://media"/>
            <a:extLst>
              <a:ext uri="{FF2B5EF4-FFF2-40B4-BE49-F238E27FC236}">
                <a16:creationId xmlns:a16="http://schemas.microsoft.com/office/drawing/2014/main" id="{E27383D1-813E-42A6-9D83-3B78858527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5112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1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3_kihon_v5_like">
            <a:hlinkClick r:id="" action="ppaction://media"/>
            <a:extLst>
              <a:ext uri="{FF2B5EF4-FFF2-40B4-BE49-F238E27FC236}">
                <a16:creationId xmlns:a16="http://schemas.microsoft.com/office/drawing/2014/main" id="{B76D2576-66DD-45A4-B6A8-1E77ABF8F4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5112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6886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510FF3-A205-4515-8853-08F6DBF84C72}"/>
              </a:ext>
            </a:extLst>
          </p:cNvPr>
          <p:cNvSpPr txBox="1"/>
          <p:nvPr/>
        </p:nvSpPr>
        <p:spPr>
          <a:xfrm>
            <a:off x="911087" y="2767281"/>
            <a:ext cx="73218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が好きである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3_kihon_v5_like">
            <a:hlinkClick r:id="" action="ppaction://media"/>
            <a:extLst>
              <a:ext uri="{FF2B5EF4-FFF2-40B4-BE49-F238E27FC236}">
                <a16:creationId xmlns:a16="http://schemas.microsoft.com/office/drawing/2014/main" id="{E9D50D4F-303F-4BDC-96D6-0AFE3C88F0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5112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207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3_kihon_v6_milk">
            <a:hlinkClick r:id="" action="ppaction://media"/>
            <a:extLst>
              <a:ext uri="{FF2B5EF4-FFF2-40B4-BE49-F238E27FC236}">
                <a16:creationId xmlns:a16="http://schemas.microsoft.com/office/drawing/2014/main" id="{FA27BD3A-920A-4460-8515-220EA84BD4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879725" y="1882775"/>
            <a:ext cx="609600" cy="609600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69583FE-3EF4-8FA8-9B96-87E23806C60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BAA247F-FBA5-6AA9-F9E4-EFA9A586277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B7E8107-E00D-10B6-B10D-FAB676EE7CE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牛乳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81748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milk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3_kihon_v6_milk">
            <a:hlinkClick r:id="" action="ppaction://media"/>
            <a:extLst>
              <a:ext uri="{FF2B5EF4-FFF2-40B4-BE49-F238E27FC236}">
                <a16:creationId xmlns:a16="http://schemas.microsoft.com/office/drawing/2014/main" id="{7E872D2B-CD8A-48F6-880F-67A20F82F8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879725" y="1882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1444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13_kihon_v6_milk">
            <a:hlinkClick r:id="" action="ppaction://media"/>
            <a:extLst>
              <a:ext uri="{FF2B5EF4-FFF2-40B4-BE49-F238E27FC236}">
                <a16:creationId xmlns:a16="http://schemas.microsoft.com/office/drawing/2014/main" id="{D07FB3CD-A3D2-48E4-B6E9-3CF3A76648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879725" y="18827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DD7E70-013D-AB2D-5C11-CE13347B6B7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牛乳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2477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ギター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7_guitar">
            <a:hlinkClick r:id="" action="ppaction://media"/>
            <a:extLst>
              <a:ext uri="{FF2B5EF4-FFF2-40B4-BE49-F238E27FC236}">
                <a16:creationId xmlns:a16="http://schemas.microsoft.com/office/drawing/2014/main" id="{7BD4A3C6-2F2B-444D-9522-F1B907AED6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46325" y="24923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F409A6D-0C2E-D190-D89C-2530F3A0BD4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3777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guitar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3_kihon_v7_guitar">
            <a:hlinkClick r:id="" action="ppaction://media"/>
            <a:extLst>
              <a:ext uri="{FF2B5EF4-FFF2-40B4-BE49-F238E27FC236}">
                <a16:creationId xmlns:a16="http://schemas.microsoft.com/office/drawing/2014/main" id="{A2C9BE94-3D7A-4B39-8FBD-B960DDC623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46325" y="24923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A5AA6D0-3EA7-6CD9-DCB7-8931CDE00C1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1018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ギター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3_kihon_v7_guitar">
            <a:hlinkClick r:id="" action="ppaction://media"/>
            <a:extLst>
              <a:ext uri="{FF2B5EF4-FFF2-40B4-BE49-F238E27FC236}">
                <a16:creationId xmlns:a16="http://schemas.microsoft.com/office/drawing/2014/main" id="{5E8ED8AA-B5F0-43EA-8922-7B92B7C2BB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346325" y="24923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19769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3562C-FA50-DA87-3AD7-7CD0D4084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BB479E-BDE4-8BCD-AA2B-C9F64B48A83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C071FFA-ECEE-3A40-4B22-A83A02BF78C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9BB6459-3FB4-33B3-4EA8-B7E3396867E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D7557F6-13CB-86FC-2ED0-21EE19E0A09E}"/>
              </a:ext>
            </a:extLst>
          </p:cNvPr>
          <p:cNvGrpSpPr/>
          <p:nvPr/>
        </p:nvGrpSpPr>
        <p:grpSpPr>
          <a:xfrm>
            <a:off x="-457200" y="1479961"/>
            <a:ext cx="9601200" cy="3898078"/>
            <a:chOff x="-457200" y="1679217"/>
            <a:chExt cx="9601200" cy="389807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68E8490-7AF8-6678-C640-8DEBADA9CBCF}"/>
                </a:ext>
              </a:extLst>
            </p:cNvPr>
            <p:cNvSpPr txBox="1"/>
            <p:nvPr/>
          </p:nvSpPr>
          <p:spPr>
            <a:xfrm>
              <a:off x="-457200" y="1679217"/>
              <a:ext cx="96012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（競技など）をする、</a:t>
              </a:r>
              <a:endPara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（楽器など）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を演奏する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6667603-35C3-379E-D9E1-B4F1FAD5668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1_play">
            <a:hlinkClick r:id="" action="ppaction://media"/>
            <a:extLst>
              <a:ext uri="{FF2B5EF4-FFF2-40B4-BE49-F238E27FC236}">
                <a16:creationId xmlns:a16="http://schemas.microsoft.com/office/drawing/2014/main" id="{1A449D63-3114-F063-1157-E454583A60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60625" y="1196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BDDD74-7A5A-338E-1BF7-84947FDD714C}"/>
              </a:ext>
            </a:extLst>
          </p:cNvPr>
          <p:cNvSpPr/>
          <p:nvPr/>
        </p:nvSpPr>
        <p:spPr>
          <a:xfrm flipH="1">
            <a:off x="3238500" y="3752850"/>
            <a:ext cx="2667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5456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731F5-ED74-4CE5-2A44-86768696C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EDCA68-F3B4-8F23-F862-6E8651C1B3C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5C80640-9310-C6EC-3267-83C1DDFB3F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4D3511-5F57-8C1E-739C-57B4FE09F4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CFCF8E4-BD05-C275-E406-04DCFD6B302A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7C0E0F-4B4A-A1F0-A90B-373673294AD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tennis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D7821B7-CE26-0D16-D55D-B67FA887591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テニス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2_tennis">
            <a:hlinkClick r:id="" action="ppaction://media"/>
            <a:extLst>
              <a:ext uri="{FF2B5EF4-FFF2-40B4-BE49-F238E27FC236}">
                <a16:creationId xmlns:a16="http://schemas.microsoft.com/office/drawing/2014/main" id="{1F8CA769-A0AE-619A-E9F9-6B03AAE020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574925" y="1539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5DCE820-8D50-04F4-BA2B-54AEA4A328E5}"/>
              </a:ext>
            </a:extLst>
          </p:cNvPr>
          <p:cNvSpPr/>
          <p:nvPr/>
        </p:nvSpPr>
        <p:spPr>
          <a:xfrm flipH="1">
            <a:off x="2463800" y="3556000"/>
            <a:ext cx="42164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763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D2E9E-4003-C8D6-AA35-539219798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FA15431-41D0-DB04-896A-0B6F5DCD062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D96AA5B-485D-F38A-B0A7-494437B34A1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C4851B9-8FF2-77B5-C8E7-6471FF9F1B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ED3F339-0364-893D-C992-B7C671DF7325}"/>
              </a:ext>
            </a:extLst>
          </p:cNvPr>
          <p:cNvGrpSpPr/>
          <p:nvPr/>
        </p:nvGrpSpPr>
        <p:grpSpPr>
          <a:xfrm>
            <a:off x="631134" y="1212278"/>
            <a:ext cx="7881732" cy="4433445"/>
            <a:chOff x="366091" y="775550"/>
            <a:chExt cx="7881732" cy="443344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72ED100-65DB-0342-990E-8BAE6D9BFB90}"/>
                </a:ext>
              </a:extLst>
            </p:cNvPr>
            <p:cNvSpPr txBox="1"/>
            <p:nvPr/>
          </p:nvSpPr>
          <p:spPr>
            <a:xfrm>
              <a:off x="366091" y="775550"/>
              <a:ext cx="7881732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人称・単数・現在形</a:t>
              </a:r>
              <a:endParaRPr kumimoji="1" lang="ja-JP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8514EC8-F1EE-59BA-632B-319FEBCD10CD}"/>
                </a:ext>
              </a:extLst>
            </p:cNvPr>
            <p:cNvSpPr txBox="1"/>
            <p:nvPr/>
          </p:nvSpPr>
          <p:spPr>
            <a:xfrm>
              <a:off x="834887" y="3639335"/>
              <a:ext cx="69441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3_has">
            <a:hlinkClick r:id="" action="ppaction://media"/>
            <a:extLst>
              <a:ext uri="{FF2B5EF4-FFF2-40B4-BE49-F238E27FC236}">
                <a16:creationId xmlns:a16="http://schemas.microsoft.com/office/drawing/2014/main" id="{9D638017-7AFB-B1E8-5D6D-634B69A86E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79625" y="1692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FF4C837-B11C-F43A-C097-CF163F2174AF}"/>
              </a:ext>
            </a:extLst>
          </p:cNvPr>
          <p:cNvSpPr/>
          <p:nvPr/>
        </p:nvSpPr>
        <p:spPr>
          <a:xfrm flipH="1">
            <a:off x="3429000" y="3949700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1491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597FA-8048-7850-F4D2-292C26BA3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D1D5F7-547C-4032-6444-63D9B7645E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F1D7564-BC13-412B-78EB-4E567857688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D5205C-CCBE-66CD-D325-7D17117938D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8DAE00-B650-5934-F0F5-73C49013438D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2A6788-1CB7-23BD-DA0E-2571B86F7A5D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camera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C21A044-F208-5017-4F9B-E96BCCA8827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カメラ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3_kihon_v4_camera">
            <a:hlinkClick r:id="" action="ppaction://media"/>
            <a:extLst>
              <a:ext uri="{FF2B5EF4-FFF2-40B4-BE49-F238E27FC236}">
                <a16:creationId xmlns:a16="http://schemas.microsoft.com/office/drawing/2014/main" id="{A2E6F079-ACB3-59F3-1F19-9CC08D2792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3032125" y="1654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C17FE63-1DCA-770F-368D-8799667A6CBC}"/>
              </a:ext>
            </a:extLst>
          </p:cNvPr>
          <p:cNvSpPr/>
          <p:nvPr/>
        </p:nvSpPr>
        <p:spPr>
          <a:xfrm flipH="1">
            <a:off x="2146300" y="3517900"/>
            <a:ext cx="48514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4971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A5C3D-8A06-EB96-464D-D4FFBA2D6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E22FF49-9FC6-1826-8F04-6A5075F9564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02E40B4-8EA1-8B2F-70C7-9550054974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6A51F6-E999-D80F-4752-3C0446F1526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356314-238E-DB5A-02E1-EC4E06ACAC23}"/>
              </a:ext>
            </a:extLst>
          </p:cNvPr>
          <p:cNvGrpSpPr/>
          <p:nvPr/>
        </p:nvGrpSpPr>
        <p:grpSpPr>
          <a:xfrm>
            <a:off x="911087" y="1766143"/>
            <a:ext cx="7321826" cy="3325714"/>
            <a:chOff x="911087" y="2357597"/>
            <a:chExt cx="7321826" cy="332571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D3561D5-B729-BFC3-4E27-34D0C801D906}"/>
                </a:ext>
              </a:extLst>
            </p:cNvPr>
            <p:cNvSpPr txBox="1"/>
            <p:nvPr/>
          </p:nvSpPr>
          <p:spPr>
            <a:xfrm>
              <a:off x="911087" y="2357597"/>
              <a:ext cx="732182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が好きである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2DBF1C8-3C75-8633-ADBD-BF5F5232B964}"/>
                </a:ext>
              </a:extLst>
            </p:cNvPr>
            <p:cNvSpPr txBox="1"/>
            <p:nvPr/>
          </p:nvSpPr>
          <p:spPr>
            <a:xfrm>
              <a:off x="1603506" y="4113651"/>
              <a:ext cx="59369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3_kihon_v5_like">
            <a:hlinkClick r:id="" action="ppaction://media"/>
            <a:extLst>
              <a:ext uri="{FF2B5EF4-FFF2-40B4-BE49-F238E27FC236}">
                <a16:creationId xmlns:a16="http://schemas.microsoft.com/office/drawing/2014/main" id="{5BCB3BBB-666D-C550-E3BC-B928C73100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651125" y="1501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AA6BBF-9922-2AFA-0CEE-918B2756A83D}"/>
              </a:ext>
            </a:extLst>
          </p:cNvPr>
          <p:cNvSpPr/>
          <p:nvPr/>
        </p:nvSpPr>
        <p:spPr>
          <a:xfrm flipH="1">
            <a:off x="3429000" y="3492500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610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F1378F8-4619-48F6-ACD3-BA2D7387DD1C}"/>
              </a:ext>
            </a:extLst>
          </p:cNvPr>
          <p:cNvGrpSpPr/>
          <p:nvPr/>
        </p:nvGrpSpPr>
        <p:grpSpPr>
          <a:xfrm>
            <a:off x="-457200" y="1479961"/>
            <a:ext cx="9601200" cy="3898078"/>
            <a:chOff x="-457200" y="1679217"/>
            <a:chExt cx="9601200" cy="389807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-457200" y="1679217"/>
              <a:ext cx="96012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（競技など）をする、</a:t>
              </a:r>
              <a:endPara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（楽器など）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を演奏する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1_play">
            <a:hlinkClick r:id="" action="ppaction://media"/>
            <a:extLst>
              <a:ext uri="{FF2B5EF4-FFF2-40B4-BE49-F238E27FC236}">
                <a16:creationId xmlns:a16="http://schemas.microsoft.com/office/drawing/2014/main" id="{CDB16328-C81A-4E0F-B6D2-F13AAAC79F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60625" y="1196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CA6C4-D366-AF5E-3A10-18E1FA3DB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6F1EF3B-14B2-2B33-55E0-B1CF9373B90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7946F2B-9406-355C-D1F0-7908AA765B8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07172E0-766A-804E-818A-D10E197A79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4" name="G1_L13_kihon_v6_milk">
            <a:hlinkClick r:id="" action="ppaction://media"/>
            <a:extLst>
              <a:ext uri="{FF2B5EF4-FFF2-40B4-BE49-F238E27FC236}">
                <a16:creationId xmlns:a16="http://schemas.microsoft.com/office/drawing/2014/main" id="{C20F9D72-E929-2161-5566-0CFD0AAF21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879725" y="1882775"/>
            <a:ext cx="609600" cy="609600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7257542-376E-E261-3A20-A4B1C441042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A41F41FF-0CB9-EA16-B802-C1E0DDEC873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milk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981564F-89F0-066A-C889-085FC723963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牛乳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9DA89F8-953A-293C-916F-A079985055FC}"/>
              </a:ext>
            </a:extLst>
          </p:cNvPr>
          <p:cNvSpPr/>
          <p:nvPr/>
        </p:nvSpPr>
        <p:spPr>
          <a:xfrm flipH="1">
            <a:off x="3162300" y="3619500"/>
            <a:ext cx="28194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743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B6EBA-F44E-5BB2-1940-C3D3BCD42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D0921C-9540-6DCD-FFB3-FDCF6729F33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B189907-70DF-6269-A09D-FDBE1DA768B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FE0621-09AC-F391-E0F6-DBD3EA13CF0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83B755-CF4D-59B2-62E6-6B38790727F6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CDD255C-415A-6359-9212-9F124047560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guitar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EE8216D-7EBF-9BA0-E3B6-B7012917CECE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ギター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7_guitar">
            <a:hlinkClick r:id="" action="ppaction://media"/>
            <a:extLst>
              <a:ext uri="{FF2B5EF4-FFF2-40B4-BE49-F238E27FC236}">
                <a16:creationId xmlns:a16="http://schemas.microsoft.com/office/drawing/2014/main" id="{CF4B2F97-368C-7580-45CF-D6BCFD237B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46325" y="24923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B8731F4-8406-EF9A-9DB9-35278BA2E3D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317326-FE79-2758-C07D-57FCE43DBA8F}"/>
              </a:ext>
            </a:extLst>
          </p:cNvPr>
          <p:cNvSpPr/>
          <p:nvPr/>
        </p:nvSpPr>
        <p:spPr>
          <a:xfrm flipH="1">
            <a:off x="2451100" y="3652138"/>
            <a:ext cx="42418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284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3_kihon_v1_play">
            <a:hlinkClick r:id="" action="ppaction://media"/>
            <a:extLst>
              <a:ext uri="{FF2B5EF4-FFF2-40B4-BE49-F238E27FC236}">
                <a16:creationId xmlns:a16="http://schemas.microsoft.com/office/drawing/2014/main" id="{E3F08476-BCCA-4D8C-B0A0-387FFCB502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60625" y="1196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13_kihon_v1_play">
            <a:hlinkClick r:id="" action="ppaction://media"/>
            <a:extLst>
              <a:ext uri="{FF2B5EF4-FFF2-40B4-BE49-F238E27FC236}">
                <a16:creationId xmlns:a16="http://schemas.microsoft.com/office/drawing/2014/main" id="{48A47229-D680-467B-A734-E06233BA14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60625" y="11969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647E08-51BB-A410-B7B9-CECCD265DAEC}"/>
              </a:ext>
            </a:extLst>
          </p:cNvPr>
          <p:cNvSpPr txBox="1"/>
          <p:nvPr/>
        </p:nvSpPr>
        <p:spPr>
          <a:xfrm>
            <a:off x="-457200" y="2413338"/>
            <a:ext cx="9601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（競技など）をする、</a:t>
            </a:r>
            <a:endParaRPr kumimoji="1" lang="en-US" altLang="ja-JP" sz="6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（楽器など）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を演奏する</a:t>
            </a:r>
          </a:p>
        </p:txBody>
      </p:sp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テニス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2_tennis">
            <a:hlinkClick r:id="" action="ppaction://media"/>
            <a:extLst>
              <a:ext uri="{FF2B5EF4-FFF2-40B4-BE49-F238E27FC236}">
                <a16:creationId xmlns:a16="http://schemas.microsoft.com/office/drawing/2014/main" id="{979D1AA9-8238-433C-A695-A29B118CFE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749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8312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tennis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3_kihon_v2_tennis">
            <a:hlinkClick r:id="" action="ppaction://media"/>
            <a:extLst>
              <a:ext uri="{FF2B5EF4-FFF2-40B4-BE49-F238E27FC236}">
                <a16:creationId xmlns:a16="http://schemas.microsoft.com/office/drawing/2014/main" id="{3D01C49D-8AF6-4D83-A606-3DD46721D2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749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542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3_kihon_v2_tennis">
            <a:hlinkClick r:id="" action="ppaction://media"/>
            <a:extLst>
              <a:ext uri="{FF2B5EF4-FFF2-40B4-BE49-F238E27FC236}">
                <a16:creationId xmlns:a16="http://schemas.microsoft.com/office/drawing/2014/main" id="{C328AE2C-3139-498E-B46E-153CA6A002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749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22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011BD03-C9CD-44B6-AB13-2624E52C9F79}"/>
              </a:ext>
            </a:extLst>
          </p:cNvPr>
          <p:cNvGrpSpPr/>
          <p:nvPr/>
        </p:nvGrpSpPr>
        <p:grpSpPr>
          <a:xfrm>
            <a:off x="631134" y="1212278"/>
            <a:ext cx="7881732" cy="4433445"/>
            <a:chOff x="366091" y="775550"/>
            <a:chExt cx="7881732" cy="4433445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66091" y="775550"/>
              <a:ext cx="7881732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人称・単数・現在形</a:t>
              </a:r>
              <a:endParaRPr kumimoji="1" lang="ja-JP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34887" y="3639335"/>
              <a:ext cx="69441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3_kihon_v3_has">
            <a:hlinkClick r:id="" action="ppaction://media"/>
            <a:extLst>
              <a:ext uri="{FF2B5EF4-FFF2-40B4-BE49-F238E27FC236}">
                <a16:creationId xmlns:a16="http://schemas.microsoft.com/office/drawing/2014/main" id="{EA2DC649-482A-41CF-B9C8-DC6B67DE2A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777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16899</TotalTime>
  <Words>190</Words>
  <Application>Microsoft Office PowerPoint</Application>
  <PresentationFormat>画面に合わせる (4:3)</PresentationFormat>
  <Paragraphs>63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2115</cp:revision>
  <cp:lastPrinted>2016-06-23T16:36:17Z</cp:lastPrinted>
  <dcterms:created xsi:type="dcterms:W3CDTF">2016-05-30T03:13:09Z</dcterms:created>
  <dcterms:modified xsi:type="dcterms:W3CDTF">2025-09-30T05:38:35Z</dcterms:modified>
</cp:coreProperties>
</file>