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143" r:id="rId4"/>
    <p:sldId id="2144" r:id="rId5"/>
    <p:sldId id="2145" r:id="rId6"/>
    <p:sldId id="3537" r:id="rId7"/>
    <p:sldId id="3538" r:id="rId8"/>
    <p:sldId id="3539" r:id="rId9"/>
    <p:sldId id="4329" r:id="rId10"/>
    <p:sldId id="4330" r:id="rId11"/>
    <p:sldId id="4331" r:id="rId12"/>
    <p:sldId id="3546" r:id="rId13"/>
    <p:sldId id="3547" r:id="rId14"/>
    <p:sldId id="3548" r:id="rId15"/>
    <p:sldId id="3540" r:id="rId16"/>
    <p:sldId id="3541" r:id="rId17"/>
    <p:sldId id="3542" r:id="rId18"/>
    <p:sldId id="4296" r:id="rId19"/>
    <p:sldId id="4297" r:id="rId20"/>
    <p:sldId id="4298" r:id="rId21"/>
    <p:sldId id="3708" r:id="rId22"/>
    <p:sldId id="3709" r:id="rId23"/>
    <p:sldId id="3710" r:id="rId24"/>
    <p:sldId id="4332" r:id="rId25"/>
    <p:sldId id="4333" r:id="rId26"/>
    <p:sldId id="4334" r:id="rId27"/>
    <p:sldId id="4335" r:id="rId28"/>
    <p:sldId id="4336" r:id="rId29"/>
    <p:sldId id="3707" r:id="rId30"/>
    <p:sldId id="3711" r:id="rId31"/>
    <p:sldId id="3712" r:id="rId32"/>
    <p:sldId id="3713" r:id="rId33"/>
    <p:sldId id="3646" r:id="rId34"/>
    <p:sldId id="4337" r:id="rId35"/>
    <p:sldId id="4338" r:id="rId36"/>
    <p:sldId id="4339" r:id="rId37"/>
    <p:sldId id="4340" r:id="rId38"/>
    <p:sldId id="4341" r:id="rId39"/>
    <p:sldId id="4342" r:id="rId40"/>
    <p:sldId id="4343" r:id="rId41"/>
    <p:sldId id="4344" r:id="rId42"/>
    <p:sldId id="4345" r:id="rId43"/>
    <p:sldId id="4346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15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8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594EF-6664-DCE9-0BBD-107ECDB45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117A042-B5C2-FCDD-71E8-DF422518C5B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BACD6E8-3B02-0CC5-8AE9-E9ABDB3726E0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study 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tudy">
            <a:hlinkClick r:id="" action="ppaction://media"/>
            <a:extLst>
              <a:ext uri="{FF2B5EF4-FFF2-40B4-BE49-F238E27FC236}">
                <a16:creationId xmlns:a16="http://schemas.microsoft.com/office/drawing/2014/main" id="{A5C4EB8E-2CF5-39F6-A39D-C85200D17C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2350" y="3540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846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BFB34-D6FE-3EAF-E9BF-00681514A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AD85770-797D-97E1-80CF-1769B017383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72E1C7F-1B5A-9D6B-C183-4D6ADE8216B3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を勉強する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tudy">
            <a:hlinkClick r:id="" action="ppaction://media"/>
            <a:extLst>
              <a:ext uri="{FF2B5EF4-FFF2-40B4-BE49-F238E27FC236}">
                <a16:creationId xmlns:a16="http://schemas.microsoft.com/office/drawing/2014/main" id="{BA2FD3D1-ED22-D390-65CC-FB523A19AC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2350" y="3540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4107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そこで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there">
            <a:hlinkClick r:id="" action="ppaction://media"/>
            <a:extLst>
              <a:ext uri="{FF2B5EF4-FFF2-40B4-BE49-F238E27FC236}">
                <a16:creationId xmlns:a16="http://schemas.microsoft.com/office/drawing/2014/main" id="{B40EB4B7-F28A-9A38-0869-27E3C355BE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9500" y="15684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0417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here">
            <a:hlinkClick r:id="" action="ppaction://media"/>
            <a:extLst>
              <a:ext uri="{FF2B5EF4-FFF2-40B4-BE49-F238E27FC236}">
                <a16:creationId xmlns:a16="http://schemas.microsoft.com/office/drawing/2014/main" id="{408D08B4-044C-1359-DF11-BF21633223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9500" y="15684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322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そこで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here">
            <a:hlinkClick r:id="" action="ppaction://media"/>
            <a:extLst>
              <a:ext uri="{FF2B5EF4-FFF2-40B4-BE49-F238E27FC236}">
                <a16:creationId xmlns:a16="http://schemas.microsoft.com/office/drawing/2014/main" id="{DDEAD297-5429-3597-F47B-08DC3F2B0B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9500" y="15684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523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often">
            <a:hlinkClick r:id="" action="ppaction://media"/>
            <a:extLst>
              <a:ext uri="{FF2B5EF4-FFF2-40B4-BE49-F238E27FC236}">
                <a16:creationId xmlns:a16="http://schemas.microsoft.com/office/drawing/2014/main" id="{32492D1E-B94A-8A9D-5329-3CBB07D7F2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98550" y="1482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5571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often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often">
            <a:hlinkClick r:id="" action="ppaction://media"/>
            <a:extLst>
              <a:ext uri="{FF2B5EF4-FFF2-40B4-BE49-F238E27FC236}">
                <a16:creationId xmlns:a16="http://schemas.microsoft.com/office/drawing/2014/main" id="{2311E0E2-1861-7446-4F77-D64D9966FD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98550" y="1482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3268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よく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often">
            <a:hlinkClick r:id="" action="ppaction://media"/>
            <a:extLst>
              <a:ext uri="{FF2B5EF4-FFF2-40B4-BE49-F238E27FC236}">
                <a16:creationId xmlns:a16="http://schemas.microsoft.com/office/drawing/2014/main" id="{53BB082E-EBDF-7ABF-B96E-CCD9E99FCB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98550" y="1482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9532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545CED-3C7C-4D73-9166-BE42FEEEC5F1}"/>
              </a:ext>
            </a:extLst>
          </p:cNvPr>
          <p:cNvGrpSpPr/>
          <p:nvPr/>
        </p:nvGrpSpPr>
        <p:grpSpPr>
          <a:xfrm>
            <a:off x="414131" y="1889687"/>
            <a:ext cx="8315739" cy="3078627"/>
            <a:chOff x="414131" y="2498668"/>
            <a:chExt cx="8315739" cy="307862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414131" y="2498668"/>
              <a:ext cx="831573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とてもおいしい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414131" y="4007635"/>
              <a:ext cx="831573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delicious">
            <a:hlinkClick r:id="" action="ppaction://media"/>
            <a:extLst>
              <a:ext uri="{FF2B5EF4-FFF2-40B4-BE49-F238E27FC236}">
                <a16:creationId xmlns:a16="http://schemas.microsoft.com/office/drawing/2014/main" id="{79FE7C18-2AF5-77C1-C4E0-31337049F7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0450" y="1368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5866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2587B0-D185-4428-B7A0-B7AC1833263A}"/>
              </a:ext>
            </a:extLst>
          </p:cNvPr>
          <p:cNvSpPr txBox="1"/>
          <p:nvPr/>
        </p:nvSpPr>
        <p:spPr>
          <a:xfrm>
            <a:off x="291548" y="2536448"/>
            <a:ext cx="856090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delicious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delicious">
            <a:hlinkClick r:id="" action="ppaction://media"/>
            <a:extLst>
              <a:ext uri="{FF2B5EF4-FFF2-40B4-BE49-F238E27FC236}">
                <a16:creationId xmlns:a16="http://schemas.microsoft.com/office/drawing/2014/main" id="{CFE7ACFF-759D-F4FE-0435-08908A6CB1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0450" y="1368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8562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057C246-5D62-4863-B19E-30C5A7996100}"/>
              </a:ext>
            </a:extLst>
          </p:cNvPr>
          <p:cNvSpPr txBox="1"/>
          <p:nvPr/>
        </p:nvSpPr>
        <p:spPr>
          <a:xfrm>
            <a:off x="414131" y="2767281"/>
            <a:ext cx="83157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とてもおいしい</a:t>
            </a:r>
          </a:p>
        </p:txBody>
      </p:sp>
      <p:pic>
        <p:nvPicPr>
          <p:cNvPr id="2" name="delicious">
            <a:hlinkClick r:id="" action="ppaction://media"/>
            <a:extLst>
              <a:ext uri="{FF2B5EF4-FFF2-40B4-BE49-F238E27FC236}">
                <a16:creationId xmlns:a16="http://schemas.microsoft.com/office/drawing/2014/main" id="{DFAFB3B4-BC22-1F15-32BE-5DC5144E9F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0450" y="1368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5968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207438"/>
            <a:ext cx="9144000" cy="4443125"/>
            <a:chOff x="0" y="829370"/>
            <a:chExt cx="9144000" cy="444312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することが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できる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can">
            <a:hlinkClick r:id="" action="ppaction://media"/>
            <a:extLst>
              <a:ext uri="{FF2B5EF4-FFF2-40B4-BE49-F238E27FC236}">
                <a16:creationId xmlns:a16="http://schemas.microsoft.com/office/drawing/2014/main" id="{A3171BD3-DFAF-55D8-8C9A-261B93C8F3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2644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402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78D46B5-5756-CDC1-6EB2-FBA9E6A0D7C5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can">
            <a:hlinkClick r:id="" action="ppaction://media"/>
            <a:extLst>
              <a:ext uri="{FF2B5EF4-FFF2-40B4-BE49-F238E27FC236}">
                <a16:creationId xmlns:a16="http://schemas.microsoft.com/office/drawing/2014/main" id="{1C869C8D-C189-ACC8-1A80-095BDC7F89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2644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262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5607E76-BDFB-A448-8344-4940ED45936D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することが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できる 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can">
            <a:hlinkClick r:id="" action="ppaction://media"/>
            <a:extLst>
              <a:ext uri="{FF2B5EF4-FFF2-40B4-BE49-F238E27FC236}">
                <a16:creationId xmlns:a16="http://schemas.microsoft.com/office/drawing/2014/main" id="{075AC6EB-FDBB-063A-0CDA-A5BF823477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2644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9752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452160-1714-4F76-A22B-0E93DB4F2BF4}"/>
              </a:ext>
            </a:extLst>
          </p:cNvPr>
          <p:cNvGrpSpPr/>
          <p:nvPr/>
        </p:nvGrpSpPr>
        <p:grpSpPr>
          <a:xfrm>
            <a:off x="815009" y="1714500"/>
            <a:ext cx="7513983" cy="3429000"/>
            <a:chOff x="815009" y="1566952"/>
            <a:chExt cx="7513983" cy="3429000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566952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上手に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well">
            <a:hlinkClick r:id="" action="ppaction://media"/>
            <a:extLst>
              <a:ext uri="{FF2B5EF4-FFF2-40B4-BE49-F238E27FC236}">
                <a16:creationId xmlns:a16="http://schemas.microsoft.com/office/drawing/2014/main" id="{F4413D5B-6550-B78E-2650-57956F3365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89050" y="15970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3370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well 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well">
            <a:hlinkClick r:id="" action="ppaction://media"/>
            <a:extLst>
              <a:ext uri="{FF2B5EF4-FFF2-40B4-BE49-F238E27FC236}">
                <a16:creationId xmlns:a16="http://schemas.microsoft.com/office/drawing/2014/main" id="{D19D43DB-0165-1FAB-7130-B7FBD55EE7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89050" y="15970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406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上手に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well">
            <a:hlinkClick r:id="" action="ppaction://media"/>
            <a:extLst>
              <a:ext uri="{FF2B5EF4-FFF2-40B4-BE49-F238E27FC236}">
                <a16:creationId xmlns:a16="http://schemas.microsoft.com/office/drawing/2014/main" id="{2E494EB3-CBAD-BB4F-1FCF-99D037DFBB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89050" y="15970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614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330548"/>
            <a:ext cx="9144000" cy="4196904"/>
            <a:chOff x="0" y="829370"/>
            <a:chExt cx="9144000" cy="419690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甘いお菓子</a:t>
              </a: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スイーツ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sweets">
            <a:hlinkClick r:id="" action="ppaction://media"/>
            <a:extLst>
              <a:ext uri="{FF2B5EF4-FFF2-40B4-BE49-F238E27FC236}">
                <a16:creationId xmlns:a16="http://schemas.microsoft.com/office/drawing/2014/main" id="{866912DE-4B0E-4C78-3270-D8318D3148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7075" y="2282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3035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3C14C8C-FB49-551E-244A-8A2B55C51023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sweets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weets">
            <a:hlinkClick r:id="" action="ppaction://media"/>
            <a:extLst>
              <a:ext uri="{FF2B5EF4-FFF2-40B4-BE49-F238E27FC236}">
                <a16:creationId xmlns:a16="http://schemas.microsoft.com/office/drawing/2014/main" id="{F92B0454-0779-5706-B11B-38F344B92D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7075" y="2282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497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27163-C52B-D823-461C-DE9D77AE3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B3A1873-0B65-AD6E-426E-5E8F2B97BB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49988E6-97EC-35A7-08CD-D4954F9B2E40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甘いお菓子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スイーツ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sweets">
            <a:hlinkClick r:id="" action="ppaction://media"/>
            <a:extLst>
              <a:ext uri="{FF2B5EF4-FFF2-40B4-BE49-F238E27FC236}">
                <a16:creationId xmlns:a16="http://schemas.microsoft.com/office/drawing/2014/main" id="{10656F44-6E82-315E-BDF9-A40B2B061B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7075" y="2282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1450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89A3609-9238-4035-8F8C-BF2036ACB88F}"/>
              </a:ext>
            </a:extLst>
          </p:cNvPr>
          <p:cNvGrpSpPr/>
          <p:nvPr/>
        </p:nvGrpSpPr>
        <p:grpSpPr>
          <a:xfrm>
            <a:off x="815009" y="1780650"/>
            <a:ext cx="7513983" cy="3296701"/>
            <a:chOff x="815009" y="2280594"/>
            <a:chExt cx="7513983" cy="329670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FB0D8CF-A2A8-4F39-AD8B-69E54DF3136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EA6A93C-9D9D-4486-BAFC-F77874A56CDE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を料理する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ook">
            <a:hlinkClick r:id="" action="ppaction://media"/>
            <a:extLst>
              <a:ext uri="{FF2B5EF4-FFF2-40B4-BE49-F238E27FC236}">
                <a16:creationId xmlns:a16="http://schemas.microsoft.com/office/drawing/2014/main" id="{07A8A3E0-AF2C-4C19-5954-19D82D9FBC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03300" y="1454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091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D07E0-281D-FB91-92D9-CA13024D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C032C28-0C08-24C5-8150-904D208554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8D3BF3B-F33A-2A2D-9F76-EC3094425E8C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C79E2AD-0C79-0E43-B2EF-EAB68008735F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54B41B6-6297-D7B5-E0F8-7C4D0E792E95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愛好者</a:t>
              </a:r>
            </a:p>
          </p:txBody>
        </p:sp>
      </p:grpSp>
      <p:pic>
        <p:nvPicPr>
          <p:cNvPr id="2" name="lover">
            <a:hlinkClick r:id="" action="ppaction://media"/>
            <a:extLst>
              <a:ext uri="{FF2B5EF4-FFF2-40B4-BE49-F238E27FC236}">
                <a16:creationId xmlns:a16="http://schemas.microsoft.com/office/drawing/2014/main" id="{A0D58EEE-AECE-93DB-F7F6-1397188F1B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7550" y="2492375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A27FA09B-CF43-230C-4549-EF765E844B7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76224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B519B-BAB9-EDDF-FBB9-862FA45D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45B1F4B-B3F4-9F9F-7DDE-103C33966A2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69D70E2-0864-9CFC-750F-F29929C2ABD6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lover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lover">
            <a:hlinkClick r:id="" action="ppaction://media"/>
            <a:extLst>
              <a:ext uri="{FF2B5EF4-FFF2-40B4-BE49-F238E27FC236}">
                <a16:creationId xmlns:a16="http://schemas.microsoft.com/office/drawing/2014/main" id="{40CDA834-5735-E8F5-7B2D-C02D8DC1C7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7550" y="2492375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74940DE-21AF-1CFB-47CA-6FDFDFE1EB2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20884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4627A-2278-B7BE-035E-D32F4EFE2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9305B59-EC57-956B-9249-2E31D220B19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F70118-3B1E-6187-D78D-9EEB3D4FE520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愛好者</a:t>
            </a:r>
          </a:p>
        </p:txBody>
      </p:sp>
      <p:pic>
        <p:nvPicPr>
          <p:cNvPr id="2" name="lover">
            <a:hlinkClick r:id="" action="ppaction://media"/>
            <a:extLst>
              <a:ext uri="{FF2B5EF4-FFF2-40B4-BE49-F238E27FC236}">
                <a16:creationId xmlns:a16="http://schemas.microsoft.com/office/drawing/2014/main" id="{C4ADB58A-8DB5-2CF0-587E-BBBB8B6C60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17550" y="2492375"/>
            <a:ext cx="406400" cy="4064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01882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BD9EC-4E61-FCCD-7DA9-76AA1DB5F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5194852-3B23-C375-4CE2-11AE11D88CB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535C76-0AA3-0265-1654-53343F07B71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7AF5589-EA72-3EE8-1357-ECD61FD1F7D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DB0CDA3-5380-CD9E-2B01-4E724C279FC0}"/>
              </a:ext>
            </a:extLst>
          </p:cNvPr>
          <p:cNvGrpSpPr/>
          <p:nvPr/>
        </p:nvGrpSpPr>
        <p:grpSpPr>
          <a:xfrm>
            <a:off x="815009" y="1780650"/>
            <a:ext cx="7513983" cy="3296701"/>
            <a:chOff x="815009" y="2280594"/>
            <a:chExt cx="7513983" cy="329670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0BB1D53-9A43-D110-2536-00F31A34CBD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cook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28A605B-7A1C-5FFE-8A94-D425E7229928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を料理する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ook">
            <a:hlinkClick r:id="" action="ppaction://media"/>
            <a:extLst>
              <a:ext uri="{FF2B5EF4-FFF2-40B4-BE49-F238E27FC236}">
                <a16:creationId xmlns:a16="http://schemas.microsoft.com/office/drawing/2014/main" id="{33867417-1CDC-F629-E8C7-99D240A7C8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03300" y="1454150"/>
            <a:ext cx="406400" cy="4064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CBBAD11-8F13-9E69-5309-24A1D1A21B16}"/>
              </a:ext>
            </a:extLst>
          </p:cNvPr>
          <p:cNvSpPr/>
          <p:nvPr/>
        </p:nvSpPr>
        <p:spPr>
          <a:xfrm>
            <a:off x="2809875" y="3415532"/>
            <a:ext cx="3587750" cy="148031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3694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471BB-6028-F731-3FF3-43EA98B0C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05AAD07-F806-2B6A-C06A-DB38397A291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04F5F7D-8B7F-C99D-5527-029B09A0649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2E032F-5C25-ACD2-7AA7-D8797AF5342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6BCFCB1-13F4-982B-B945-B8769DFBD309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8F895C5-FC6C-F9EC-4BED-FAD2DC1B4180}"/>
                </a:ext>
              </a:extLst>
            </p:cNvPr>
            <p:cNvSpPr txBox="1"/>
            <p:nvPr/>
          </p:nvSpPr>
          <p:spPr>
            <a:xfrm>
              <a:off x="685800" y="4007635"/>
              <a:ext cx="7772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usually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B290B0C-6399-A7D4-AECB-32234277123E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たいてい</a:t>
              </a:r>
            </a:p>
          </p:txBody>
        </p:sp>
      </p:grpSp>
      <p:pic>
        <p:nvPicPr>
          <p:cNvPr id="2" name="usually">
            <a:hlinkClick r:id="" action="ppaction://media"/>
            <a:extLst>
              <a:ext uri="{FF2B5EF4-FFF2-40B4-BE49-F238E27FC236}">
                <a16:creationId xmlns:a16="http://schemas.microsoft.com/office/drawing/2014/main" id="{B7A237D6-63B3-8BE7-E501-EEC083F3B8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03300" y="27876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E206C10-30AC-194B-BCE2-A74099805C40}"/>
              </a:ext>
            </a:extLst>
          </p:cNvPr>
          <p:cNvSpPr/>
          <p:nvPr/>
        </p:nvSpPr>
        <p:spPr>
          <a:xfrm>
            <a:off x="2343150" y="3464813"/>
            <a:ext cx="4521200" cy="151676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9076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6E102-3D75-071A-2991-C979462F7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1E1FAB3-8BF6-23A2-D861-8FB5746BCB8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33E6FF8-4ADE-9A59-EB4E-18A16A8FB84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98C0F5B-37B8-C8AC-B58E-599DEA74098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AAF3B78-0E14-FDC4-7B83-3EDB8E5A3E04}"/>
              </a:ext>
            </a:extLst>
          </p:cNvPr>
          <p:cNvGrpSpPr/>
          <p:nvPr/>
        </p:nvGrpSpPr>
        <p:grpSpPr>
          <a:xfrm>
            <a:off x="815009" y="1780650"/>
            <a:ext cx="7513983" cy="3296701"/>
            <a:chOff x="815009" y="2280594"/>
            <a:chExt cx="7513983" cy="329670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C562C70-E5AE-8D1A-CF7D-259AEEC3313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study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64A83DE-F760-2ABA-0609-8994A5A94A40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を勉強する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tudy">
            <a:hlinkClick r:id="" action="ppaction://media"/>
            <a:extLst>
              <a:ext uri="{FF2B5EF4-FFF2-40B4-BE49-F238E27FC236}">
                <a16:creationId xmlns:a16="http://schemas.microsoft.com/office/drawing/2014/main" id="{B4EA964E-A46E-3302-0179-03A8774CB4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22350" y="3540125"/>
            <a:ext cx="406400" cy="4064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B63EAE8-8411-308D-B456-4C78CB6888A6}"/>
              </a:ext>
            </a:extLst>
          </p:cNvPr>
          <p:cNvSpPr/>
          <p:nvPr/>
        </p:nvSpPr>
        <p:spPr>
          <a:xfrm>
            <a:off x="2501900" y="3429000"/>
            <a:ext cx="4203700" cy="15182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70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8EC81-F30D-D388-979B-3028355E0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95FA615-E36A-9014-4DFA-DFAF90FB2B4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DAF5476-5E97-BA72-5C48-0BCDFAA5ACF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35B973B-409E-38E7-F6BA-FCC5033575F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4A62853-F8D8-8BA0-50AC-191EEB128E3C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E662E41-B77E-3A7C-9EE4-32B493E05AC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2867045-F0DC-E1BC-F750-C299C9AC0812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そこで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there">
            <a:hlinkClick r:id="" action="ppaction://media"/>
            <a:extLst>
              <a:ext uri="{FF2B5EF4-FFF2-40B4-BE49-F238E27FC236}">
                <a16:creationId xmlns:a16="http://schemas.microsoft.com/office/drawing/2014/main" id="{A0A95F52-969A-D26F-CB1F-C2B6F78FD5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79500" y="15684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029976D-446F-32FF-916B-7579DD67CC26}"/>
              </a:ext>
            </a:extLst>
          </p:cNvPr>
          <p:cNvSpPr/>
          <p:nvPr/>
        </p:nvSpPr>
        <p:spPr>
          <a:xfrm>
            <a:off x="2616200" y="3580601"/>
            <a:ext cx="3975100" cy="143907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9065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FE2FC-714E-27C6-E33B-181B227C7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087984A-C783-C301-9E03-8D6DB47C646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90A528C-F50F-0189-3899-7A669811BE2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6C85B72-6644-D4FE-4972-FBDAD58EF07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045058F-A841-314B-6673-FB332D54B1E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A8959D1-DE95-91FC-3245-A3B8348572F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often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2D64DE9-B5A0-1CE8-1E41-F16B472A1D7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often">
            <a:hlinkClick r:id="" action="ppaction://media"/>
            <a:extLst>
              <a:ext uri="{FF2B5EF4-FFF2-40B4-BE49-F238E27FC236}">
                <a16:creationId xmlns:a16="http://schemas.microsoft.com/office/drawing/2014/main" id="{CBE0104B-29E3-5091-A9F5-287A492B98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98550" y="14827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E10BE73-D1E1-2CD6-55F0-5D7D1C28F298}"/>
              </a:ext>
            </a:extLst>
          </p:cNvPr>
          <p:cNvSpPr/>
          <p:nvPr/>
        </p:nvSpPr>
        <p:spPr>
          <a:xfrm>
            <a:off x="2692400" y="3657600"/>
            <a:ext cx="3822700" cy="16389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3115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D7144-DCE5-92E4-935A-D4E0355D4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2535051-0803-162C-7DA0-094FF6560D6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BFC4D53-5EF8-FA8F-E1B1-C99DD94CF80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1595B2B-1BC4-69B7-0152-A9ACEC4BF07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E718A23-BA2D-C2E9-B690-CBDF13B3B380}"/>
              </a:ext>
            </a:extLst>
          </p:cNvPr>
          <p:cNvGrpSpPr/>
          <p:nvPr/>
        </p:nvGrpSpPr>
        <p:grpSpPr>
          <a:xfrm>
            <a:off x="414131" y="1889687"/>
            <a:ext cx="8315739" cy="3078627"/>
            <a:chOff x="414131" y="2498668"/>
            <a:chExt cx="8315739" cy="307862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5C60ECC-D92F-9F3B-2FA2-69D949EA0C69}"/>
                </a:ext>
              </a:extLst>
            </p:cNvPr>
            <p:cNvSpPr txBox="1"/>
            <p:nvPr/>
          </p:nvSpPr>
          <p:spPr>
            <a:xfrm>
              <a:off x="414131" y="2498668"/>
              <a:ext cx="831573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とてもおいしい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618B8E1-4355-15F1-F4D1-7E45037D3FAA}"/>
                </a:ext>
              </a:extLst>
            </p:cNvPr>
            <p:cNvSpPr txBox="1"/>
            <p:nvPr/>
          </p:nvSpPr>
          <p:spPr>
            <a:xfrm>
              <a:off x="414131" y="4007635"/>
              <a:ext cx="831573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delicious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delicious">
            <a:hlinkClick r:id="" action="ppaction://media"/>
            <a:extLst>
              <a:ext uri="{FF2B5EF4-FFF2-40B4-BE49-F238E27FC236}">
                <a16:creationId xmlns:a16="http://schemas.microsoft.com/office/drawing/2014/main" id="{C2BAA9F3-D9C5-EBE6-5F31-3673994A48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60450" y="13684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9C79859-9185-715F-2348-94CC292A8EDF}"/>
              </a:ext>
            </a:extLst>
          </p:cNvPr>
          <p:cNvSpPr/>
          <p:nvPr/>
        </p:nvSpPr>
        <p:spPr>
          <a:xfrm>
            <a:off x="1714500" y="3095625"/>
            <a:ext cx="5778500" cy="180913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8578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cook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cook">
            <a:hlinkClick r:id="" action="ppaction://media"/>
            <a:extLst>
              <a:ext uri="{FF2B5EF4-FFF2-40B4-BE49-F238E27FC236}">
                <a16:creationId xmlns:a16="http://schemas.microsoft.com/office/drawing/2014/main" id="{1DD24F63-BF42-DDAB-46B7-2044377017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03300" y="1454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725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E9AB9-68CE-400E-213F-8BB795282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789E1B4-9B8C-6A98-36A8-47ECB8E8A85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1B4E85C-31B0-3763-B752-5B564641491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4D28B18-0288-7643-5C7F-310E9CA46EA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92D21B-F404-6720-2DF5-D26DAF1CF585}"/>
              </a:ext>
            </a:extLst>
          </p:cNvPr>
          <p:cNvGrpSpPr/>
          <p:nvPr/>
        </p:nvGrpSpPr>
        <p:grpSpPr>
          <a:xfrm>
            <a:off x="0" y="1207438"/>
            <a:ext cx="9144000" cy="4443125"/>
            <a:chOff x="0" y="829370"/>
            <a:chExt cx="9144000" cy="444312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B9067ED-FCD7-16B9-0434-3719785E6B19}"/>
                </a:ext>
              </a:extLst>
            </p:cNvPr>
            <p:cNvSpPr txBox="1"/>
            <p:nvPr/>
          </p:nvSpPr>
          <p:spPr>
            <a:xfrm>
              <a:off x="0" y="37028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87F2869-626B-001B-C4FE-BE9DCA2F271F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することが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できる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can">
            <a:hlinkClick r:id="" action="ppaction://media"/>
            <a:extLst>
              <a:ext uri="{FF2B5EF4-FFF2-40B4-BE49-F238E27FC236}">
                <a16:creationId xmlns:a16="http://schemas.microsoft.com/office/drawing/2014/main" id="{175CCC09-6C29-E178-8A16-B0C31A599D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08075" y="26447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144CF88-3364-E25B-9E39-1C0C12849570}"/>
              </a:ext>
            </a:extLst>
          </p:cNvPr>
          <p:cNvSpPr/>
          <p:nvPr/>
        </p:nvSpPr>
        <p:spPr>
          <a:xfrm>
            <a:off x="3248025" y="4080903"/>
            <a:ext cx="271145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198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40AA4-1B37-F926-DE35-B75B694DE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C86E905-AAE1-248D-AAF6-32559E70FB4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4B0F12A-7352-0DFB-6D4A-CDF9E99957B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D1292B-3980-D9BA-1AEB-277707E5547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5C58386-03BE-9834-6826-780EFA5C4EF4}"/>
              </a:ext>
            </a:extLst>
          </p:cNvPr>
          <p:cNvGrpSpPr/>
          <p:nvPr/>
        </p:nvGrpSpPr>
        <p:grpSpPr>
          <a:xfrm>
            <a:off x="815009" y="1714500"/>
            <a:ext cx="7513983" cy="3429000"/>
            <a:chOff x="815009" y="1566952"/>
            <a:chExt cx="7513983" cy="342900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409B822-F12C-2AA9-1BD8-88CC9A274DDB}"/>
                </a:ext>
              </a:extLst>
            </p:cNvPr>
            <p:cNvSpPr txBox="1"/>
            <p:nvPr/>
          </p:nvSpPr>
          <p:spPr>
            <a:xfrm>
              <a:off x="815009" y="1566952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上手に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8249A47-8E2B-2D25-94B8-B7F86F65E38A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well">
            <a:hlinkClick r:id="" action="ppaction://media"/>
            <a:extLst>
              <a:ext uri="{FF2B5EF4-FFF2-40B4-BE49-F238E27FC236}">
                <a16:creationId xmlns:a16="http://schemas.microsoft.com/office/drawing/2014/main" id="{FDE772C5-DE90-39F2-435B-C99FD39FC3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89050" y="15970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92DB93D-FB94-F841-5685-3D223C969CA1}"/>
              </a:ext>
            </a:extLst>
          </p:cNvPr>
          <p:cNvSpPr/>
          <p:nvPr/>
        </p:nvSpPr>
        <p:spPr>
          <a:xfrm>
            <a:off x="2981325" y="3299598"/>
            <a:ext cx="3244850" cy="191767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5926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FC76F-462D-A25C-0DA4-A4146A242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C870BD9-4869-85E9-6020-9D2AA96B308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1ED9ABC-9862-485B-6713-DA7FCD39F03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C627990-754A-E5C5-7026-1091E8C8899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4F3A96E-0E31-7CD4-104F-1F8B17507BAC}"/>
              </a:ext>
            </a:extLst>
          </p:cNvPr>
          <p:cNvGrpSpPr/>
          <p:nvPr/>
        </p:nvGrpSpPr>
        <p:grpSpPr>
          <a:xfrm>
            <a:off x="0" y="1330548"/>
            <a:ext cx="9144000" cy="4196904"/>
            <a:chOff x="0" y="829370"/>
            <a:chExt cx="9144000" cy="419690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8216E10-1746-2658-B5DF-35505B90E247}"/>
                </a:ext>
              </a:extLst>
            </p:cNvPr>
            <p:cNvSpPr txBox="1"/>
            <p:nvPr/>
          </p:nvSpPr>
          <p:spPr>
            <a:xfrm>
              <a:off x="0" y="37028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sweets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228E9F5-C6E9-E711-1477-15BCBA1F9AA5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甘いお菓子</a:t>
              </a: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スイーツ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sweets">
            <a:hlinkClick r:id="" action="ppaction://media"/>
            <a:extLst>
              <a:ext uri="{FF2B5EF4-FFF2-40B4-BE49-F238E27FC236}">
                <a16:creationId xmlns:a16="http://schemas.microsoft.com/office/drawing/2014/main" id="{4D632EC0-6396-66EF-7001-F80A34D691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27075" y="22828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416AD80-C0C8-86D0-1614-B0FB5AAE855A}"/>
              </a:ext>
            </a:extLst>
          </p:cNvPr>
          <p:cNvSpPr/>
          <p:nvPr/>
        </p:nvSpPr>
        <p:spPr>
          <a:xfrm>
            <a:off x="2501900" y="3985002"/>
            <a:ext cx="4203700" cy="15424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6944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53F6A-380F-34D5-DC6F-E065DE801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CFEE54E-3E02-6510-8E90-3983FA89573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C5198FF-511A-0E46-14F8-EA0D9AAA50E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6B98720-EEF5-D085-72F4-37B18661670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876EC81-425E-2000-5DE0-5870836AA76D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581D477-C2C8-05D3-2A0D-A790FC1C77F8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lover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3FBA96F-9003-0AE0-8B52-C8BB0414BC24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愛好者</a:t>
              </a:r>
            </a:p>
          </p:txBody>
        </p:sp>
      </p:grpSp>
      <p:pic>
        <p:nvPicPr>
          <p:cNvPr id="2" name="lover">
            <a:hlinkClick r:id="" action="ppaction://media"/>
            <a:extLst>
              <a:ext uri="{FF2B5EF4-FFF2-40B4-BE49-F238E27FC236}">
                <a16:creationId xmlns:a16="http://schemas.microsoft.com/office/drawing/2014/main" id="{9C665B6B-FAA9-4619-1E33-F28E6D56E3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7550" y="2492375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64E7280-6C3A-976D-BA6F-6E0F0DCA5CC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69B494-BF03-1A49-39D7-C9D0C1075D0C}"/>
              </a:ext>
            </a:extLst>
          </p:cNvPr>
          <p:cNvSpPr/>
          <p:nvPr/>
        </p:nvSpPr>
        <p:spPr>
          <a:xfrm>
            <a:off x="2895600" y="3540769"/>
            <a:ext cx="3416300" cy="154688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741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D3DA44-1AE0-4529-BE0D-86DDB52A0787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を料理する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cook">
            <a:hlinkClick r:id="" action="ppaction://media"/>
            <a:extLst>
              <a:ext uri="{FF2B5EF4-FFF2-40B4-BE49-F238E27FC236}">
                <a16:creationId xmlns:a16="http://schemas.microsoft.com/office/drawing/2014/main" id="{9EFA19B2-F50F-6815-914E-249648EBED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03300" y="1454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0315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00125" y="4007635"/>
              <a:ext cx="71437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たいてい</a:t>
              </a:r>
            </a:p>
          </p:txBody>
        </p:sp>
      </p:grpSp>
      <p:pic>
        <p:nvPicPr>
          <p:cNvPr id="2" name="usually">
            <a:hlinkClick r:id="" action="ppaction://media"/>
            <a:extLst>
              <a:ext uri="{FF2B5EF4-FFF2-40B4-BE49-F238E27FC236}">
                <a16:creationId xmlns:a16="http://schemas.microsoft.com/office/drawing/2014/main" id="{A8250380-667A-EFAC-560A-23EC9E58CD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03300" y="2787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343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72226C-B0F9-D08E-D06C-055ABCFFE2A6}"/>
              </a:ext>
            </a:extLst>
          </p:cNvPr>
          <p:cNvSpPr txBox="1"/>
          <p:nvPr/>
        </p:nvSpPr>
        <p:spPr>
          <a:xfrm>
            <a:off x="397565" y="2321005"/>
            <a:ext cx="834887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usually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usually">
            <a:hlinkClick r:id="" action="ppaction://media"/>
            <a:extLst>
              <a:ext uri="{FF2B5EF4-FFF2-40B4-BE49-F238E27FC236}">
                <a16:creationId xmlns:a16="http://schemas.microsoft.com/office/drawing/2014/main" id="{A2891BEB-5AF1-E173-7C32-EF721173A0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03300" y="2787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0872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たいてい</a:t>
            </a:r>
          </a:p>
        </p:txBody>
      </p:sp>
      <p:pic>
        <p:nvPicPr>
          <p:cNvPr id="2" name="usually">
            <a:hlinkClick r:id="" action="ppaction://media"/>
            <a:extLst>
              <a:ext uri="{FF2B5EF4-FFF2-40B4-BE49-F238E27FC236}">
                <a16:creationId xmlns:a16="http://schemas.microsoft.com/office/drawing/2014/main" id="{D382140D-B43A-DE12-CBDD-2B965DC64B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03300" y="2787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8825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97AC6-2984-2F31-7D93-6D2C809DA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E9D09BB-6E7B-DA0E-5D95-34C6C289226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B2F53206-E796-2430-7BD5-A381A9627B0C}"/>
              </a:ext>
            </a:extLst>
          </p:cNvPr>
          <p:cNvGrpSpPr/>
          <p:nvPr/>
        </p:nvGrpSpPr>
        <p:grpSpPr>
          <a:xfrm>
            <a:off x="815009" y="1780650"/>
            <a:ext cx="7513983" cy="3296701"/>
            <a:chOff x="815009" y="2280594"/>
            <a:chExt cx="7513983" cy="329670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0337361-D7BE-3DC6-C7D5-2545E934EFC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67FB9B1-CFEC-0F94-FF45-29832E11E36B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を勉強する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tudy">
            <a:hlinkClick r:id="" action="ppaction://media"/>
            <a:extLst>
              <a:ext uri="{FF2B5EF4-FFF2-40B4-BE49-F238E27FC236}">
                <a16:creationId xmlns:a16="http://schemas.microsoft.com/office/drawing/2014/main" id="{597DC383-D349-CAAB-DD8C-144F1390DF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2350" y="3540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7883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16899</TotalTime>
  <Words>203</Words>
  <Application>Microsoft Office PowerPoint</Application>
  <PresentationFormat>画面に合わせる (4:3)</PresentationFormat>
  <Paragraphs>84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2115</cp:revision>
  <cp:lastPrinted>2016-06-23T16:36:17Z</cp:lastPrinted>
  <dcterms:created xsi:type="dcterms:W3CDTF">2016-05-30T03:13:09Z</dcterms:created>
  <dcterms:modified xsi:type="dcterms:W3CDTF">2025-09-30T05:41:23Z</dcterms:modified>
</cp:coreProperties>
</file>