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152" r:id="rId8"/>
    <p:sldId id="4153" r:id="rId9"/>
    <p:sldId id="4154" r:id="rId10"/>
    <p:sldId id="4158" r:id="rId11"/>
    <p:sldId id="4156" r:id="rId12"/>
    <p:sldId id="4157" r:id="rId13"/>
    <p:sldId id="4313" r:id="rId14"/>
    <p:sldId id="4160" r:id="rId15"/>
    <p:sldId id="4161" r:id="rId16"/>
    <p:sldId id="4162" r:id="rId17"/>
    <p:sldId id="4163" r:id="rId18"/>
    <p:sldId id="4164" r:id="rId19"/>
    <p:sldId id="4165" r:id="rId20"/>
    <p:sldId id="4166" r:id="rId21"/>
    <p:sldId id="4167" r:id="rId22"/>
    <p:sldId id="4168" r:id="rId23"/>
    <p:sldId id="4169" r:id="rId24"/>
    <p:sldId id="4314" r:id="rId25"/>
    <p:sldId id="4171" r:id="rId26"/>
    <p:sldId id="4172" r:id="rId27"/>
    <p:sldId id="4173" r:id="rId28"/>
    <p:sldId id="4174" r:id="rId29"/>
    <p:sldId id="4175" r:id="rId30"/>
    <p:sldId id="4176" r:id="rId31"/>
    <p:sldId id="4177" r:id="rId32"/>
    <p:sldId id="4178" r:id="rId33"/>
    <p:sldId id="4179" r:id="rId34"/>
    <p:sldId id="4180" r:id="rId35"/>
    <p:sldId id="4315" r:id="rId36"/>
    <p:sldId id="4182" r:id="rId37"/>
    <p:sldId id="4183" r:id="rId38"/>
    <p:sldId id="4184" r:id="rId39"/>
    <p:sldId id="4185" r:id="rId40"/>
    <p:sldId id="4186" r:id="rId41"/>
    <p:sldId id="4187" r:id="rId42"/>
    <p:sldId id="4188" r:id="rId43"/>
    <p:sldId id="4189" r:id="rId44"/>
    <p:sldId id="4190" r:id="rId45"/>
    <p:sldId id="4191" r:id="rId46"/>
    <p:sldId id="4316" r:id="rId47"/>
    <p:sldId id="4317" r:id="rId48"/>
    <p:sldId id="4193" r:id="rId49"/>
    <p:sldId id="4194" r:id="rId50"/>
    <p:sldId id="4195" r:id="rId51"/>
    <p:sldId id="4196" r:id="rId52"/>
    <p:sldId id="4197" r:id="rId53"/>
    <p:sldId id="4198" r:id="rId54"/>
    <p:sldId id="4199" r:id="rId55"/>
    <p:sldId id="4200" r:id="rId56"/>
    <p:sldId id="4201" r:id="rId57"/>
    <p:sldId id="4202" r:id="rId5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15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D565-FDA7-F064-FA7D-1F6B20B1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5AD186-36B5-080C-E11F-D47B4BF83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8E06CF-1CCF-E2AE-8722-30ECEB946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AD82D3-2188-80DB-EEF4-7063CDE4F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9A42E-1402-CCBF-1FC8-ABD5A7BF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5BA001-5BA0-DD2B-EA13-101ED0D4D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67932E-338E-8EF5-09F7-8348FDFD5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C4817-C2A9-F14F-E6E8-293811B66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35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9F82-3E73-81DC-1B67-524F0CC23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467822-2F7C-D355-6A76-2FE33062E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58C8B0-3EA8-38EC-1EE9-A1A752609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430B3B-D534-20C2-D3C6-A79FF919E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0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A399-FF46-841B-3034-8179C6F84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2796E5-3763-D568-BDD4-576BD251A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3AF6D4-C25D-EF12-E63B-AEB7FA0A0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57FD94-4B60-C6D0-8C4C-13B8839DA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900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B7BF0-A8F7-A2C6-4652-3F432915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B3F28C-67C7-347A-8EAD-C4251BD33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E5E73B-833C-952B-27E5-43E1AFB70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4BC24C-2CA6-0970-3DF8-3AEAAFC22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107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35C5A-92D7-0054-0A20-64E51A28F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81A422D-88C3-3B90-DD43-C1FE35171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5C2143-50A3-4E38-4D9F-AFD1C4BA2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26E72B-0BD1-B6F0-78F5-0EB665927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343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9C3D4-9461-7D2E-CCB7-E5C761200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53F986F-C016-6350-388D-A5304BF56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70C34C-A281-6214-E358-1C1D579A4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2E4DD7-3E36-647A-73E4-0A7F43C7D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441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2BCDE-B222-E4D2-C438-3701AEF1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3712C3-F838-EA52-8014-5D406B245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74C5949-41AC-C19C-B103-7D40F6158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D2EE3E-76F9-EB3A-4D93-2F6F1F87C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690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100B3-816C-65E7-1BF7-FF4D8717F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952CF6-CDD8-DCC9-9DCE-1650FC7E3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D5B68BE-CBD0-445B-84D1-2FB0474DA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A11C80-C40D-9812-730C-D3083454C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663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3DB59-2B16-36FE-1C33-ADE06C518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3782C0-0E2A-A339-4886-2B4538D05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D41205A-D144-D682-99F5-413A01F8D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44595E-328D-E6A5-D9BA-ACBFC41B2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51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9022D-CBD9-C81A-D9FB-F13DCEEF7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5E8C3E-3AD2-2FE6-B56B-E72B0D005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79008E-B83C-83D1-9E58-F2BA828CC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B8379B-7F19-2663-1A74-763D6D5BE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326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65993-59AB-516F-5DE6-5BDEDFD7F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BE789D-600D-FE1E-1BBE-ED7DCAC0A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51CD0F-8ACD-7523-33E4-9A6ECF4CF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01DCEF-5676-93C1-7CCD-D9E4FD406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995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A2BDD-0271-F90B-8ACF-B9D833CEB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081160-2451-F363-2206-BA7A6A61E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77FB9A-09E8-0F09-EF74-6DFFA66D5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806BE7-739B-6A8F-3FB4-A19B7CB2C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142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77516-A4C6-A281-6082-3D96F2DE4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17D8B5-D699-965C-D6DC-C2EC6B9CF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DFFBED-1E4A-1BDB-93E7-FE99132DF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6F903F-2F9D-BE4D-46B1-4F5816943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008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05E8E-DAF6-0EAD-A02E-A90F259EB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113A60-5C7E-1EA5-781D-973745000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7EF82F3-2ABA-71FF-85F5-AA4447DB5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212828-CCA2-9898-1D5B-7D4F53135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000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7A42F-3347-7896-2C72-5D902F6D7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E35B09-0241-EB9C-D5E7-D7DE44DCB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AB1D68-5AA8-5B64-B661-FA738B14C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F940E3-349C-6F12-CA9F-DEF7BF61F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55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A3DA3-BAC0-CB25-FE6B-3F7801F53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EFEC00D-4ED0-64C6-7495-D93D8F4A0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F4E804-A815-41ED-3F41-36FAD8534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23DC47-BB36-AA20-1880-975291D67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212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B9409-BDEF-893C-9619-016456317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D95CEE-0172-B494-A65E-0BE7E0F9B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3B7057-77F2-0321-9CF1-C5FDDF0C2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C6EA1-84E7-E47E-4E11-4C570ADC1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22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DC3AD-B8F8-7731-5002-47D801568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E1A1C1-AA63-110D-EA72-43D3E55AB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5E2744-CA26-DFD9-9E08-CE1F92932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4F43AC-4852-4519-A052-7C6F748CF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197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C69F4-B6EF-F344-4A90-22EE6FD14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DD20D0-7B65-955E-806F-D7B4C49E0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59D8C7-4770-FFA7-85BA-76436D953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137769-0B53-409A-A028-D143493D8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77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3AB2C-3331-6989-A2F1-EE22D4FA6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59A3F9-B959-656A-4D8F-52564700A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6FE8D5-B051-F26D-44BD-44A8301C7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A134FF-63E1-493C-5740-8B75336E7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042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1138B-C5AF-F622-19E2-884B8FBA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EB08CE-C9C5-AEFC-8C44-1ACA1D3E1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09CCEB-A92C-7E06-0570-42C147226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B1AAA8-0599-0732-E7E5-B2F1AFD7D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48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7EA44-C998-FFEC-E137-403CB142F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7C3865-D5F4-E198-7775-60702907A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E67638-0608-EA62-5085-499702AAF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7DF38D-8376-B6D4-92DB-9A6039699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982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B0652-F35B-051A-6A80-C3B94FD1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A1F18D-22F9-C07C-0C95-97B94C27F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8E8358-E290-51E9-0A9D-A4CA24BCB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4EA56B-CD1A-823F-3992-7DABC30A8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954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CCE6-4BCC-2D6B-3C9C-FCCFCF768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23DD61-4419-3F01-75C5-8C85B0BE4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CC5ADE-E5C2-A114-AEFC-C503443AF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8CFE3E-15F3-45C5-CD72-0A225CD7D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548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EA4C6-FF6E-9D3E-FC90-AD4FE214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6A68E2-1C95-EF13-0D82-E2ADEAA09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6AD864-E423-981F-D042-5996AAE40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868078-2E01-9DA2-7E12-85BCFDC99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836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10AD9-A6CA-5D7C-041C-85C624DC7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3088D3-4440-5B5C-A4E6-5721042A9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334D21-6185-6267-409A-DD81A91BD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E30866-C1F3-523B-D6C4-D11C08CDE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574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EDF98-8AA7-1CE0-D031-5A25B517C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F9C84A-CF65-FBC8-0042-EC563CFE2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D6E0AE4-DAC1-F565-DB3D-05223790B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BEC251-1FC2-869D-DA92-C558B6CFB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038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04C1-BBAC-7E51-C554-0D8A8E36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2376C1-5F0D-88B0-92BC-B0C14722D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B31FC1-E26F-6768-DE8C-D77276EA6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0A6C47-45F4-3094-82E3-C420241DD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9669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39251-BE95-1E9E-FD39-7B3A234C5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358B7E-04F0-CC28-BDED-45A63BF30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FE5170F-F4DA-3F07-C295-1892EA762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01207A-75B5-6FEE-A5B4-E8B583A9F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00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6FBF1-FCEA-6340-4A9B-EB9138947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890696-A87E-FD34-744C-AF0FE1FC6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C5BFAA-A90D-12F2-3A1E-128F3CA97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056A30-C245-096D-B381-6E90F6168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2704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449BA-D842-BC74-D9D5-940995FCD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EDAC3F-ABD9-BDB0-9123-5AF387065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DB2E14-6151-1C6F-EC06-12824911D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7B23AA-A3C2-45DC-3AB0-B71E074CD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8751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B2E7-7E22-7EA3-1840-30B795559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92419D-C4C3-5A1D-80FC-31985AF43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39B2CD6-84C0-40CB-74E1-6F3E8AA73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28A1EB-B31D-09C4-C075-A93D6008E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060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E2F60-EADE-C221-FAC6-A1EC73C2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906A63E-A514-C35C-4960-2CCE6B2C4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D9BC07-2708-0D4E-FEBC-04A4834D6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DAEBA7-65C4-AA09-9217-2664F5EDD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267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87805-D67A-A212-8AC6-7E15FB2D2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E0637B-A23F-9CBC-051C-5ED254238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7C1725-7F69-98F4-6358-5C0521999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18A487-1171-0FB9-C871-24E49201E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6452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F3719-0E1F-3A05-2A86-C806ECBE4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EB3E14-649C-5386-79DF-D03DEA172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A14DD54-15C3-010D-4A86-15E308806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7EE05C-BF8A-A453-77F4-B1AE238D1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4072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235C-13BE-D117-E43E-02D21A36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22D3E8-BC89-BD61-EFEF-3AA463995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3726D7-E661-9037-6BA5-DEE65D0FE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D692C9-4F00-85D2-B57D-40D2AE3F6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48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A1572-48FE-966C-C0FD-627D0F09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92C662E-2781-52CD-A56E-4B933BE2F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099DFB-292F-461F-9FB5-6BAD6C4F3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B0FD86-4C86-E33C-8066-40344E0F5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08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B9071-0EFF-ACA7-EB7F-1C6887199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F01483-121E-11E6-21C6-F57D204E3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928B84-54C0-6C0E-5C1E-58A6B7485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AAFE8E-9A4B-3400-9E1B-9BB5DDF86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73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1A02B-AD62-7B59-1633-ED1277C55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D9B02A-1716-86E7-8A9A-EA27706B8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485C4C-A971-9AE3-1A0B-C44848FDA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7D4296-9AEA-E54A-0FD0-D6285853B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81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889A-8C41-7334-A999-4F3A53237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55B506-0D74-DBF3-C4F1-89B3B2E9D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EB9ABE-90F0-3F32-C896-6D741B873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2344E5-AF75-5BFC-3D23-C95DF5BEF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65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30CE2-2D5C-07F1-2CA6-429296FD3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B7E24D-0C9E-2E2E-80E9-58F502E1C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119F6F-0A0D-C174-2546-5A0BAC3B5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A335F5-C54A-84DC-94A9-DA7E7F6D5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11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9FEB5-F1C9-9CEE-9F5B-8B9501BA4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D6B760-247F-20F0-0A56-A1D4F3CE0CE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FEB6F7-F76F-586A-1583-E6486BB48985}"/>
              </a:ext>
            </a:extLst>
          </p:cNvPr>
          <p:cNvSpPr txBox="1"/>
          <p:nvPr/>
        </p:nvSpPr>
        <p:spPr>
          <a:xfrm>
            <a:off x="1153530" y="4520302"/>
            <a:ext cx="701982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makes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cookies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1B555F-9954-7DDA-D26A-29733AC618D9}"/>
              </a:ext>
            </a:extLst>
          </p:cNvPr>
          <p:cNvSpPr txBox="1"/>
          <p:nvPr/>
        </p:nvSpPr>
        <p:spPr>
          <a:xfrm>
            <a:off x="1968646" y="893657"/>
            <a:ext cx="52067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作ります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クッキーを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4" name="01-3 She makes cookies.">
            <a:hlinkClick r:id="" action="ppaction://media"/>
            <a:extLst>
              <a:ext uri="{FF2B5EF4-FFF2-40B4-BE49-F238E27FC236}">
                <a16:creationId xmlns:a16="http://schemas.microsoft.com/office/drawing/2014/main" id="{EE37DF8A-2604-4E0B-CD38-9CCC80CEB6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27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91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AB60C-D465-050C-7246-76E441E7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0FFA43-DADA-9A2F-9981-BE503232DCB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12EDAE-E787-2C89-E956-000261FD742E}"/>
              </a:ext>
            </a:extLst>
          </p:cNvPr>
          <p:cNvSpPr txBox="1"/>
          <p:nvPr/>
        </p:nvSpPr>
        <p:spPr>
          <a:xfrm>
            <a:off x="813433" y="2917321"/>
            <a:ext cx="751713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cookies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1-3 She makes cookies.">
            <a:hlinkClick r:id="" action="ppaction://media"/>
            <a:extLst>
              <a:ext uri="{FF2B5EF4-FFF2-40B4-BE49-F238E27FC236}">
                <a16:creationId xmlns:a16="http://schemas.microsoft.com/office/drawing/2014/main" id="{63C2AB57-239E-DCBD-BF3C-B7D47104A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27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598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B9FBC-02BF-78DE-7019-387AB5AA7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24FEB0-59C6-D059-C1AC-59725933B90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826B4C-3300-FAB7-EDB6-38CE12E735F7}"/>
              </a:ext>
            </a:extLst>
          </p:cNvPr>
          <p:cNvSpPr txBox="1"/>
          <p:nvPr/>
        </p:nvSpPr>
        <p:spPr>
          <a:xfrm>
            <a:off x="1957892" y="2321004"/>
            <a:ext cx="5228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作ります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クッキーを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She makes cookies.">
            <a:hlinkClick r:id="" action="ppaction://media"/>
            <a:extLst>
              <a:ext uri="{FF2B5EF4-FFF2-40B4-BE49-F238E27FC236}">
                <a16:creationId xmlns:a16="http://schemas.microsoft.com/office/drawing/2014/main" id="{B1AF5E67-36FF-97DE-AC14-CA9518526A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27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543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8439C-A72C-F0A3-ED73-62A974D94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B7A9D32-F8C0-5A56-8C19-2AC75841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654" b="56955"/>
          <a:stretch/>
        </p:blipFill>
        <p:spPr>
          <a:xfrm>
            <a:off x="243756" y="1000660"/>
            <a:ext cx="8658000" cy="57998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B96BEE-38D7-CA0B-987C-271073AE77B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383908-8480-9B70-57E3-D82A7DD7C821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Becky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camera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は所有を表し、目的語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camera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66BDEDF-0924-D770-0A5B-31BA20E0A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8C05A3-CFFD-E6FE-60E5-FC8A2C5A8E4D}"/>
              </a:ext>
            </a:extLst>
          </p:cNvPr>
          <p:cNvSpPr txBox="1"/>
          <p:nvPr/>
        </p:nvSpPr>
        <p:spPr>
          <a:xfrm>
            <a:off x="1032444" y="1748665"/>
            <a:ext cx="338855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ベッキーはカメラを持っています。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97727851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6CEE5-8879-558B-38CF-8A4B4D84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98915E6-F76C-A017-CB1A-5E332E55B145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F628D2-2869-78E8-22FC-5C2298AC5FB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050C0EC-4C9D-4CBC-73BA-6A51B8CF609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D139C2-7AA9-E3C0-E356-321F448F78D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3D63554-8974-713D-0D56-044E752D5E5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090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0DCB-16C3-331C-B53B-B20F5DCAE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9E3168-FDFD-5D09-B681-D4C73AACCFA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205078-37F7-0CE6-D781-4E9946FF692B}"/>
              </a:ext>
            </a:extLst>
          </p:cNvPr>
          <p:cNvSpPr txBox="1"/>
          <p:nvPr/>
        </p:nvSpPr>
        <p:spPr>
          <a:xfrm>
            <a:off x="946667" y="4636321"/>
            <a:ext cx="725065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Becky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camera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C77674-9376-2C63-A67A-B2D6BF163490}"/>
              </a:ext>
            </a:extLst>
          </p:cNvPr>
          <p:cNvSpPr txBox="1"/>
          <p:nvPr/>
        </p:nvSpPr>
        <p:spPr>
          <a:xfrm>
            <a:off x="709099" y="894793"/>
            <a:ext cx="77257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ベッキーは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カメラを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Becky has a camera.">
            <a:hlinkClick r:id="" action="ppaction://media"/>
            <a:extLst>
              <a:ext uri="{FF2B5EF4-FFF2-40B4-BE49-F238E27FC236}">
                <a16:creationId xmlns:a16="http://schemas.microsoft.com/office/drawing/2014/main" id="{4A2A7337-2EFA-C1F8-539C-ACC08ED32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46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41F0D-EA2D-D1C6-C6B5-030EF975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43DC77-F774-6AA3-791E-3F31CF5AD4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D931CD-BD18-8FB9-A9B6-A17FEEEC1080}"/>
              </a:ext>
            </a:extLst>
          </p:cNvPr>
          <p:cNvSpPr txBox="1"/>
          <p:nvPr/>
        </p:nvSpPr>
        <p:spPr>
          <a:xfrm>
            <a:off x="747655" y="2917321"/>
            <a:ext cx="764869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Becky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camera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1 Becky has a camera.">
            <a:hlinkClick r:id="" action="ppaction://media"/>
            <a:extLst>
              <a:ext uri="{FF2B5EF4-FFF2-40B4-BE49-F238E27FC236}">
                <a16:creationId xmlns:a16="http://schemas.microsoft.com/office/drawing/2014/main" id="{B8FDB421-3D51-70E5-8A85-2AF5C607F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8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823C1-16A0-281E-C2DF-FB97BBEA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3E1655-8486-E5FC-8C30-628E32AE06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2E6FFC-CE39-5C2C-D593-22177FFC2DCC}"/>
              </a:ext>
            </a:extLst>
          </p:cNvPr>
          <p:cNvSpPr txBox="1"/>
          <p:nvPr/>
        </p:nvSpPr>
        <p:spPr>
          <a:xfrm>
            <a:off x="709101" y="2321004"/>
            <a:ext cx="77257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ベッキーは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カメラを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1 Becky has a camera.">
            <a:hlinkClick r:id="" action="ppaction://media"/>
            <a:extLst>
              <a:ext uri="{FF2B5EF4-FFF2-40B4-BE49-F238E27FC236}">
                <a16:creationId xmlns:a16="http://schemas.microsoft.com/office/drawing/2014/main" id="{E5579EBA-2C2F-7211-123B-A9CC15130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58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2E4A-1094-B075-BC68-EB79F1D5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9229B0-5A43-1694-8B9F-F3D7A5CD49D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C312BD-BD86-9A86-BA6C-B84CCCBEBBA6}"/>
              </a:ext>
            </a:extLst>
          </p:cNvPr>
          <p:cNvSpPr txBox="1"/>
          <p:nvPr/>
        </p:nvSpPr>
        <p:spPr>
          <a:xfrm>
            <a:off x="1441518" y="4636321"/>
            <a:ext cx="626095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299961-37FF-C9C8-CF9B-89662D993EB2}"/>
              </a:ext>
            </a:extLst>
          </p:cNvPr>
          <p:cNvSpPr txBox="1"/>
          <p:nvPr/>
        </p:nvSpPr>
        <p:spPr>
          <a:xfrm>
            <a:off x="1344249" y="894793"/>
            <a:ext cx="6455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鉛筆を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She has a pencil.">
            <a:hlinkClick r:id="" action="ppaction://media"/>
            <a:extLst>
              <a:ext uri="{FF2B5EF4-FFF2-40B4-BE49-F238E27FC236}">
                <a16:creationId xmlns:a16="http://schemas.microsoft.com/office/drawing/2014/main" id="{DF805FBE-65B2-CCE1-F4DA-02E20CA18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1588" y="1074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004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D6AB4-BCAC-D89A-34FA-B49F73A0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7A5806-A4EB-394B-0607-67023AAED7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D40642-D597-C583-C416-18BF997A168B}"/>
              </a:ext>
            </a:extLst>
          </p:cNvPr>
          <p:cNvSpPr txBox="1"/>
          <p:nvPr/>
        </p:nvSpPr>
        <p:spPr>
          <a:xfrm>
            <a:off x="1156443" y="2917321"/>
            <a:ext cx="683111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2 She has a pencil.">
            <a:hlinkClick r:id="" action="ppaction://media"/>
            <a:extLst>
              <a:ext uri="{FF2B5EF4-FFF2-40B4-BE49-F238E27FC236}">
                <a16:creationId xmlns:a16="http://schemas.microsoft.com/office/drawing/2014/main" id="{C4F6D55E-0EA5-2F18-4FE5-2E5506ED27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1588" y="1074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61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88D4695-0B30-E4C7-EB4E-D7A11CC5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23" b="67253"/>
          <a:stretch/>
        </p:blipFill>
        <p:spPr>
          <a:xfrm>
            <a:off x="243756" y="958715"/>
            <a:ext cx="8658000" cy="68230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Kevin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tennis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が主語の行為（すること）を表し、目的語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tennis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254133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ケビンはテニスをします。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4D028-ADC9-6CD7-9D69-745834BC9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277AA22-0E5D-C76F-02D0-8DC484A2BC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2091F-C7D9-6EB2-09B2-C675738C0DDD}"/>
              </a:ext>
            </a:extLst>
          </p:cNvPr>
          <p:cNvSpPr txBox="1"/>
          <p:nvPr/>
        </p:nvSpPr>
        <p:spPr>
          <a:xfrm>
            <a:off x="1344253" y="2396308"/>
            <a:ext cx="6455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鉛筆を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She has a pencil.">
            <a:hlinkClick r:id="" action="ppaction://media"/>
            <a:extLst>
              <a:ext uri="{FF2B5EF4-FFF2-40B4-BE49-F238E27FC236}">
                <a16:creationId xmlns:a16="http://schemas.microsoft.com/office/drawing/2014/main" id="{E1E6D9CA-B2C6-9193-1DA9-C861A79D0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1588" y="1074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265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159E4-6428-2CB3-E793-C578034A2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6BA479-9988-8615-1C6D-A81E8BADBBB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CA71D2-66EE-B515-A4CC-A21ABA52213E}"/>
              </a:ext>
            </a:extLst>
          </p:cNvPr>
          <p:cNvSpPr txBox="1"/>
          <p:nvPr/>
        </p:nvSpPr>
        <p:spPr>
          <a:xfrm>
            <a:off x="822726" y="4636321"/>
            <a:ext cx="743354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two brothers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26D66C-5740-C3D7-4844-04E744F5A61D}"/>
              </a:ext>
            </a:extLst>
          </p:cNvPr>
          <p:cNvSpPr txBox="1"/>
          <p:nvPr/>
        </p:nvSpPr>
        <p:spPr>
          <a:xfrm>
            <a:off x="822726" y="1198322"/>
            <a:ext cx="7498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人弟が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He has two brothers.">
            <a:hlinkClick r:id="" action="ppaction://media"/>
            <a:extLst>
              <a:ext uri="{FF2B5EF4-FFF2-40B4-BE49-F238E27FC236}">
                <a16:creationId xmlns:a16="http://schemas.microsoft.com/office/drawing/2014/main" id="{3F17943B-8E77-8F10-5D5C-5C9DCA98D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4725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50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EEA93-81F7-F51B-AEE6-74639B0C2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7C99B9-F4E0-5DAB-33B6-CDAE40B450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389AC2-B006-F8BF-6D27-371B1304422D}"/>
              </a:ext>
            </a:extLst>
          </p:cNvPr>
          <p:cNvSpPr txBox="1"/>
          <p:nvPr/>
        </p:nvSpPr>
        <p:spPr>
          <a:xfrm>
            <a:off x="416857" y="2917321"/>
            <a:ext cx="831028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two brothers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3 He has two brothers.">
            <a:hlinkClick r:id="" action="ppaction://media"/>
            <a:extLst>
              <a:ext uri="{FF2B5EF4-FFF2-40B4-BE49-F238E27FC236}">
                <a16:creationId xmlns:a16="http://schemas.microsoft.com/office/drawing/2014/main" id="{266D94E9-937E-33F9-B0FE-921A8D7E5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4725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67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BD5DF-E492-7825-28DC-69867E57A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19481A1-227D-F8EB-3FD2-F4686B02DE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F0C87A-7009-2ED3-6D91-8B72F12DDD1B}"/>
              </a:ext>
            </a:extLst>
          </p:cNvPr>
          <p:cNvSpPr txBox="1"/>
          <p:nvPr/>
        </p:nvSpPr>
        <p:spPr>
          <a:xfrm>
            <a:off x="822731" y="2875002"/>
            <a:ext cx="7498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人弟が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3 He has two brothers.">
            <a:hlinkClick r:id="" action="ppaction://media"/>
            <a:extLst>
              <a:ext uri="{FF2B5EF4-FFF2-40B4-BE49-F238E27FC236}">
                <a16:creationId xmlns:a16="http://schemas.microsoft.com/office/drawing/2014/main" id="{51AADF7B-3587-D1BC-094A-E6C112F74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4725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932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6C350-0E6B-A824-6B3E-516E77C83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ACE77D6-5B8D-8C5C-FDFF-DBF15743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266" b="45511"/>
          <a:stretch/>
        </p:blipFill>
        <p:spPr>
          <a:xfrm>
            <a:off x="243756" y="973955"/>
            <a:ext cx="8658000" cy="68230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49C3EB-1B28-7712-C53A-EE6808BA9ED9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4003E3-3995-D69D-712A-73EC2DFD0EB8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doesn't 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milk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肯定文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likes milk.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の否定形です。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B660DD1-FC84-2344-2F9C-A425935B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05F4EF-49E2-21B9-54B3-E69A388D1F82}"/>
              </a:ext>
            </a:extLst>
          </p:cNvPr>
          <p:cNvSpPr txBox="1"/>
          <p:nvPr/>
        </p:nvSpPr>
        <p:spPr>
          <a:xfrm>
            <a:off x="1032444" y="1748665"/>
            <a:ext cx="367671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マイクは牛乳が好きではありません。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58234721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43870-5DC7-BDE7-BE1D-CF477684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70A026D-AA28-1EDF-7ED8-10FC2D8194D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ED0BE98-4279-0504-F549-4974434E4BB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08034B-CA78-7598-607B-57B1EA0768D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70F0E5-6354-ABEA-84B1-DAF5E8F33D92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0BA4483-1FD6-89AD-F594-A1BAE8BA09A5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00320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36062-4BF1-B720-6BB2-C8B5A41C8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2ECE8F-004E-8895-4218-98F885F9DEE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C7548A-E9D8-867C-5B8D-E48E906494F2}"/>
              </a:ext>
            </a:extLst>
          </p:cNvPr>
          <p:cNvSpPr txBox="1"/>
          <p:nvPr/>
        </p:nvSpPr>
        <p:spPr>
          <a:xfrm>
            <a:off x="1710458" y="4128490"/>
            <a:ext cx="572307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doesn’t like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milk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639CAC-727D-C2B7-2B73-53510A13A27A}"/>
              </a:ext>
            </a:extLst>
          </p:cNvPr>
          <p:cNvSpPr txBox="1"/>
          <p:nvPr/>
        </p:nvSpPr>
        <p:spPr>
          <a:xfrm>
            <a:off x="1476254" y="96013"/>
            <a:ext cx="61914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牛乳が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Mike doesn’t like milk.">
            <a:hlinkClick r:id="" action="ppaction://media"/>
            <a:extLst>
              <a:ext uri="{FF2B5EF4-FFF2-40B4-BE49-F238E27FC236}">
                <a16:creationId xmlns:a16="http://schemas.microsoft.com/office/drawing/2014/main" id="{95C7043A-AF43-52AF-4F38-EC163FA28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590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430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4DD76-6F0C-BA41-6878-5004D002F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B16D2C8-49BE-60FA-BEC3-7F3A0F54B5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06BD76-6EFD-DF98-E3B3-F5DC12ED997F}"/>
              </a:ext>
            </a:extLst>
          </p:cNvPr>
          <p:cNvSpPr txBox="1"/>
          <p:nvPr/>
        </p:nvSpPr>
        <p:spPr>
          <a:xfrm>
            <a:off x="1350083" y="2409490"/>
            <a:ext cx="64438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[d------] [l---]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milk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1 Mike doesn’t like milk.">
            <a:hlinkClick r:id="" action="ppaction://media"/>
            <a:extLst>
              <a:ext uri="{FF2B5EF4-FFF2-40B4-BE49-F238E27FC236}">
                <a16:creationId xmlns:a16="http://schemas.microsoft.com/office/drawing/2014/main" id="{6CD1A43B-326D-62E8-3268-6482B0FBC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590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360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FAB58-C1F2-8F0B-5B18-C77FDD8B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69EE82-C4BF-5A7F-9CA1-2A4247BD4B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239349-3127-E66F-0A7F-A3AE1D5F390C}"/>
              </a:ext>
            </a:extLst>
          </p:cNvPr>
          <p:cNvSpPr txBox="1"/>
          <p:nvPr/>
        </p:nvSpPr>
        <p:spPr>
          <a:xfrm>
            <a:off x="1476258" y="1767006"/>
            <a:ext cx="61914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牛乳が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Mike doesn’t like milk.">
            <a:hlinkClick r:id="" action="ppaction://media"/>
            <a:extLst>
              <a:ext uri="{FF2B5EF4-FFF2-40B4-BE49-F238E27FC236}">
                <a16:creationId xmlns:a16="http://schemas.microsoft.com/office/drawing/2014/main" id="{7098F5F2-C4DE-3CD3-6953-E92F205BB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590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54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33DE4-B394-06CE-8F7E-985B7493D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B7E6261-B248-49FB-CE22-72F4BA4CB85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520BE6-A27F-F890-4E76-5C76AF6C0E4A}"/>
              </a:ext>
            </a:extLst>
          </p:cNvPr>
          <p:cNvSpPr txBox="1"/>
          <p:nvPr/>
        </p:nvSpPr>
        <p:spPr>
          <a:xfrm>
            <a:off x="1710458" y="4128490"/>
            <a:ext cx="572307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doesn’t like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black hat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368871-5F66-CEE1-86BD-48682827532D}"/>
              </a:ext>
            </a:extLst>
          </p:cNvPr>
          <p:cNvSpPr txBox="1"/>
          <p:nvPr/>
        </p:nvSpPr>
        <p:spPr>
          <a:xfrm>
            <a:off x="1476254" y="96013"/>
            <a:ext cx="61914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黒い帽子が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She doesn’t like a black hat.">
            <a:hlinkClick r:id="" action="ppaction://media"/>
            <a:extLst>
              <a:ext uri="{FF2B5EF4-FFF2-40B4-BE49-F238E27FC236}">
                <a16:creationId xmlns:a16="http://schemas.microsoft.com/office/drawing/2014/main" id="{A9C985A9-3282-6046-E165-75F6CDD24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481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040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91112-CF0B-AEAA-C408-6BB67D1EC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1D418B-CA25-FE2E-777B-1D52D76B2B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D40F48-709E-2182-27C9-6C5950941811}"/>
              </a:ext>
            </a:extLst>
          </p:cNvPr>
          <p:cNvSpPr txBox="1"/>
          <p:nvPr/>
        </p:nvSpPr>
        <p:spPr>
          <a:xfrm>
            <a:off x="1312429" y="2409490"/>
            <a:ext cx="651914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[d------] [l---]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black hat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2 She doesn’t like a black hat.">
            <a:hlinkClick r:id="" action="ppaction://media"/>
            <a:extLst>
              <a:ext uri="{FF2B5EF4-FFF2-40B4-BE49-F238E27FC236}">
                <a16:creationId xmlns:a16="http://schemas.microsoft.com/office/drawing/2014/main" id="{A7AC0BAD-AF11-C870-D774-C63F2CA2C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481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065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569E0-F9FD-FD10-C5AC-A520553F5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CE929B1-9EF9-F96D-C01A-CDB2D04A16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EBD78-3254-3FCF-0386-C39837803E7E}"/>
              </a:ext>
            </a:extLst>
          </p:cNvPr>
          <p:cNvSpPr txBox="1"/>
          <p:nvPr/>
        </p:nvSpPr>
        <p:spPr>
          <a:xfrm>
            <a:off x="1476258" y="1767006"/>
            <a:ext cx="61914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黒い帽子が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2 She doesn’t like a black hat.">
            <a:hlinkClick r:id="" action="ppaction://media"/>
            <a:extLst>
              <a:ext uri="{FF2B5EF4-FFF2-40B4-BE49-F238E27FC236}">
                <a16:creationId xmlns:a16="http://schemas.microsoft.com/office/drawing/2014/main" id="{60BB4594-EA02-B84E-32A7-116CA2C68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481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51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44A1B-2B8B-C5FE-F3A2-008CBC2FB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09B15D-3DA1-1854-8906-F20BEE0F6C1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787B8-1502-B3F4-8DA9-1FCD4AC9FFFB}"/>
              </a:ext>
            </a:extLst>
          </p:cNvPr>
          <p:cNvSpPr txBox="1"/>
          <p:nvPr/>
        </p:nvSpPr>
        <p:spPr>
          <a:xfrm>
            <a:off x="1710463" y="4128490"/>
            <a:ext cx="572307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clean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ED0C9F-C1E1-A9E6-DB93-9B8DF5E017CA}"/>
              </a:ext>
            </a:extLst>
          </p:cNvPr>
          <p:cNvSpPr txBox="1"/>
          <p:nvPr/>
        </p:nvSpPr>
        <p:spPr>
          <a:xfrm>
            <a:off x="1760103" y="105013"/>
            <a:ext cx="56237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そうじをし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He doesn’t clean his room.">
            <a:hlinkClick r:id="" action="ppaction://media"/>
            <a:extLst>
              <a:ext uri="{FF2B5EF4-FFF2-40B4-BE49-F238E27FC236}">
                <a16:creationId xmlns:a16="http://schemas.microsoft.com/office/drawing/2014/main" id="{405BB5F4-D445-9871-A4C8-543AF21D6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1388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817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82780-76BC-8D97-E981-0704FAB96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875EFF-BF1B-40EE-B9C4-F632BA0A3F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C44BDB-B4D7-4F0F-D72F-E99726643448}"/>
              </a:ext>
            </a:extLst>
          </p:cNvPr>
          <p:cNvSpPr txBox="1"/>
          <p:nvPr/>
        </p:nvSpPr>
        <p:spPr>
          <a:xfrm>
            <a:off x="1172581" y="2409490"/>
            <a:ext cx="679883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3 He doesn’t clean his room.">
            <a:hlinkClick r:id="" action="ppaction://media"/>
            <a:extLst>
              <a:ext uri="{FF2B5EF4-FFF2-40B4-BE49-F238E27FC236}">
                <a16:creationId xmlns:a16="http://schemas.microsoft.com/office/drawing/2014/main" id="{E1162C24-8173-4420-B374-F9B7E754E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1388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677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4AB02-26EF-E9A8-42B3-DE3F2E762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2533C7-1F5D-B43E-C23C-74882363A2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99E685-A85F-2653-019F-A7635FB77C64}"/>
              </a:ext>
            </a:extLst>
          </p:cNvPr>
          <p:cNvSpPr txBox="1"/>
          <p:nvPr/>
        </p:nvSpPr>
        <p:spPr>
          <a:xfrm>
            <a:off x="1760103" y="1767006"/>
            <a:ext cx="56237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そうじをし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He doesn’t clean his room.">
            <a:hlinkClick r:id="" action="ppaction://media"/>
            <a:extLst>
              <a:ext uri="{FF2B5EF4-FFF2-40B4-BE49-F238E27FC236}">
                <a16:creationId xmlns:a16="http://schemas.microsoft.com/office/drawing/2014/main" id="{68E6ABB7-A98F-A00A-B3F3-6F5156396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1388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383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9D068-B982-462F-AAE3-41F19544F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9521CAA-7468-B5FF-371C-D2F94D88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118" b="30319"/>
          <a:stretch/>
        </p:blipFill>
        <p:spPr>
          <a:xfrm>
            <a:off x="243756" y="958715"/>
            <a:ext cx="8658000" cy="8686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FFAB70-C989-EFC2-DE57-5D73AED3D88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D75B1A-740E-3B8F-0787-2BCA2E02BB69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Kate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guitar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FAB4C3E-CFE6-2173-4903-5CAE5A1F6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78AFFC-BC4A-6C76-B011-6C612C4AC39F}"/>
              </a:ext>
            </a:extLst>
          </p:cNvPr>
          <p:cNvSpPr txBox="1"/>
          <p:nvPr/>
        </p:nvSpPr>
        <p:spPr>
          <a:xfrm>
            <a:off x="1032444" y="1925365"/>
            <a:ext cx="29299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ケイトはギターをひきますか。</a:t>
            </a:r>
          </a:p>
        </p:txBody>
      </p:sp>
    </p:spTree>
    <p:extLst>
      <p:ext uri="{BB962C8B-B14F-4D97-AF65-F5344CB8AC3E}">
        <p14:creationId xmlns:p14="http://schemas.microsoft.com/office/powerpoint/2010/main" val="149457586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D1BD3-C31F-9077-8AAF-367CAE9E6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8F9897-CD8B-BD7C-3345-99B7606BD4D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B5C393-9442-9961-A1C8-AE173D877EE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73EE69-DB21-F8E7-C025-01CE8B9824A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F23076-9B85-E219-9D3E-B3DFEA5AC23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AA6017A-3455-3A2B-5DB2-4B32CF36E55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00429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5F708-89C7-EB23-15FB-ABE8067D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BC39ED7-D598-6560-7A10-28F8838832C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30B7CA-A1BF-158B-3F5D-D6C760646FB0}"/>
              </a:ext>
            </a:extLst>
          </p:cNvPr>
          <p:cNvSpPr txBox="1"/>
          <p:nvPr/>
        </p:nvSpPr>
        <p:spPr>
          <a:xfrm>
            <a:off x="2000916" y="4128490"/>
            <a:ext cx="514216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Kate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27B1D4-DCC5-65FE-BB06-52FEFD98E1E9}"/>
              </a:ext>
            </a:extLst>
          </p:cNvPr>
          <p:cNvSpPr txBox="1"/>
          <p:nvPr/>
        </p:nvSpPr>
        <p:spPr>
          <a:xfrm>
            <a:off x="1290461" y="876764"/>
            <a:ext cx="65630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ケイトは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Does Kate play the guitar">
            <a:hlinkClick r:id="" action="ppaction://media"/>
            <a:extLst>
              <a:ext uri="{FF2B5EF4-FFF2-40B4-BE49-F238E27FC236}">
                <a16:creationId xmlns:a16="http://schemas.microsoft.com/office/drawing/2014/main" id="{FFE9A503-FAA2-60B5-E335-164D64125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81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D5473-C0E7-6FB5-5B8F-C84700AFC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B842B6-28F7-9BA3-ABD6-243CC3C3486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67F02B-C554-CDD9-EA3F-C0A7660D45CA}"/>
              </a:ext>
            </a:extLst>
          </p:cNvPr>
          <p:cNvSpPr txBox="1"/>
          <p:nvPr/>
        </p:nvSpPr>
        <p:spPr>
          <a:xfrm>
            <a:off x="1586750" y="2409490"/>
            <a:ext cx="59705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Kate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1 Does Kate play the guitar">
            <a:hlinkClick r:id="" action="ppaction://media"/>
            <a:extLst>
              <a:ext uri="{FF2B5EF4-FFF2-40B4-BE49-F238E27FC236}">
                <a16:creationId xmlns:a16="http://schemas.microsoft.com/office/drawing/2014/main" id="{F8A70162-C22D-7AD6-EADB-24F269C41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46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D613-F0CF-EFF1-6CCC-1243AAFB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D07E2A-35FA-ADE6-ABDC-04DB04ED03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BCD94A-4104-2C78-7B53-590FA0E77298}"/>
              </a:ext>
            </a:extLst>
          </p:cNvPr>
          <p:cNvSpPr txBox="1"/>
          <p:nvPr/>
        </p:nvSpPr>
        <p:spPr>
          <a:xfrm>
            <a:off x="1290465" y="2321004"/>
            <a:ext cx="65630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ケイトは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Does Kate play the guitar">
            <a:hlinkClick r:id="" action="ppaction://media"/>
            <a:extLst>
              <a:ext uri="{FF2B5EF4-FFF2-40B4-BE49-F238E27FC236}">
                <a16:creationId xmlns:a16="http://schemas.microsoft.com/office/drawing/2014/main" id="{78D89F1C-9C8B-B8BF-E90F-4D30AD837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463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096376" y="4520302"/>
            <a:ext cx="695124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Kevin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439257" y="1314341"/>
            <a:ext cx="8265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ケビンは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Kevin plays tennis.">
            <a:hlinkClick r:id="" action="ppaction://media"/>
            <a:extLst>
              <a:ext uri="{FF2B5EF4-FFF2-40B4-BE49-F238E27FC236}">
                <a16:creationId xmlns:a16="http://schemas.microsoft.com/office/drawing/2014/main" id="{DC3B6504-DADF-468F-7861-F18A3E498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17663" y="1192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6CEA5-71FA-8B1A-FC70-4B2B6B3F5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63EEC0-CA33-EDA2-CB28-1113123B92F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ABA18-16F3-852E-630D-08BB94A4B0E4}"/>
              </a:ext>
            </a:extLst>
          </p:cNvPr>
          <p:cNvSpPr txBox="1"/>
          <p:nvPr/>
        </p:nvSpPr>
        <p:spPr>
          <a:xfrm>
            <a:off x="2151522" y="4128490"/>
            <a:ext cx="484094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piano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B1F0A-F692-4B7C-FE26-C058A73968E7}"/>
              </a:ext>
            </a:extLst>
          </p:cNvPr>
          <p:cNvSpPr txBox="1"/>
          <p:nvPr/>
        </p:nvSpPr>
        <p:spPr>
          <a:xfrm>
            <a:off x="1645688" y="876764"/>
            <a:ext cx="58526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Does she play the piano">
            <a:hlinkClick r:id="" action="ppaction://media"/>
            <a:extLst>
              <a:ext uri="{FF2B5EF4-FFF2-40B4-BE49-F238E27FC236}">
                <a16:creationId xmlns:a16="http://schemas.microsoft.com/office/drawing/2014/main" id="{EBBC72FE-71CC-603F-98A2-B0ADA3913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3788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477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BE9FD-01EF-EA22-D9CD-88CC3CC5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1D7B3C3-A49D-B8E0-7CC8-ECB6B2DFF5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3725B-C4B2-0316-D361-D6B4DA0122D1}"/>
              </a:ext>
            </a:extLst>
          </p:cNvPr>
          <p:cNvSpPr txBox="1"/>
          <p:nvPr/>
        </p:nvSpPr>
        <p:spPr>
          <a:xfrm>
            <a:off x="1586750" y="2409490"/>
            <a:ext cx="59705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piano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2 Does she play the piano">
            <a:hlinkClick r:id="" action="ppaction://media"/>
            <a:extLst>
              <a:ext uri="{FF2B5EF4-FFF2-40B4-BE49-F238E27FC236}">
                <a16:creationId xmlns:a16="http://schemas.microsoft.com/office/drawing/2014/main" id="{3609AF11-3873-8FFF-37D1-C19B12C03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3788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4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E5A5-CD9C-EC0D-2A7E-8C0EF5B71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F127F3-46F3-F287-ED58-67467D7EE1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D09070-8368-FAA4-578B-B5B5A62C7D0D}"/>
              </a:ext>
            </a:extLst>
          </p:cNvPr>
          <p:cNvSpPr txBox="1"/>
          <p:nvPr/>
        </p:nvSpPr>
        <p:spPr>
          <a:xfrm>
            <a:off x="1645692" y="2321004"/>
            <a:ext cx="58526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2 Does she play the piano">
            <a:hlinkClick r:id="" action="ppaction://media"/>
            <a:extLst>
              <a:ext uri="{FF2B5EF4-FFF2-40B4-BE49-F238E27FC236}">
                <a16:creationId xmlns:a16="http://schemas.microsoft.com/office/drawing/2014/main" id="{5E76AB6A-34C0-D8D1-D766-E93810CC1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3788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961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175E2-A926-E495-0A84-DF935604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06A01C-4E03-0DCC-B097-806F67EFBBC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CB2C75-EF46-AEAA-3A1F-535F35CD5D95}"/>
              </a:ext>
            </a:extLst>
          </p:cNvPr>
          <p:cNvSpPr txBox="1"/>
          <p:nvPr/>
        </p:nvSpPr>
        <p:spPr>
          <a:xfrm>
            <a:off x="871249" y="4636321"/>
            <a:ext cx="740149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F8C18E-1B8D-0BC4-0068-522853E14285}"/>
              </a:ext>
            </a:extLst>
          </p:cNvPr>
          <p:cNvSpPr txBox="1"/>
          <p:nvPr/>
        </p:nvSpPr>
        <p:spPr>
          <a:xfrm>
            <a:off x="387275" y="1198322"/>
            <a:ext cx="8369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Does he study math">
            <a:hlinkClick r:id="" action="ppaction://media"/>
            <a:extLst>
              <a:ext uri="{FF2B5EF4-FFF2-40B4-BE49-F238E27FC236}">
                <a16:creationId xmlns:a16="http://schemas.microsoft.com/office/drawing/2014/main" id="{A6FBD7EC-E4FC-9CE1-F987-521B0F1E8D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1319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399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B322D-BEB4-5017-4BE3-B4A885C6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AA8088-277F-29E9-62F7-4775056256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BAA0E1-F806-242F-F62C-44498DEE01B4}"/>
              </a:ext>
            </a:extLst>
          </p:cNvPr>
          <p:cNvSpPr txBox="1"/>
          <p:nvPr/>
        </p:nvSpPr>
        <p:spPr>
          <a:xfrm>
            <a:off x="371138" y="2917321"/>
            <a:ext cx="840172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3 Does he study math">
            <a:hlinkClick r:id="" action="ppaction://media"/>
            <a:extLst>
              <a:ext uri="{FF2B5EF4-FFF2-40B4-BE49-F238E27FC236}">
                <a16:creationId xmlns:a16="http://schemas.microsoft.com/office/drawing/2014/main" id="{049FC623-5333-6BDD-91F6-82FE772B7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1319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095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98747-577A-7954-A992-7F0E8D270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675A7B-72B7-8C26-3D50-33F9DEEA75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02EB5A-DFAE-97EB-0D12-7B72AF721265}"/>
              </a:ext>
            </a:extLst>
          </p:cNvPr>
          <p:cNvSpPr txBox="1"/>
          <p:nvPr/>
        </p:nvSpPr>
        <p:spPr>
          <a:xfrm>
            <a:off x="387275" y="2875002"/>
            <a:ext cx="8369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Does he study math">
            <a:hlinkClick r:id="" action="ppaction://media"/>
            <a:extLst>
              <a:ext uri="{FF2B5EF4-FFF2-40B4-BE49-F238E27FC236}">
                <a16:creationId xmlns:a16="http://schemas.microsoft.com/office/drawing/2014/main" id="{46984373-DE49-54A5-0FAA-2EDFCA757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1319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07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79F39-207A-40C7-5DC3-EDFC2D30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43F2902-53B9-FBCA-B42A-91818389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742754"/>
            <a:ext cx="8657070" cy="103031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A05BB7-493B-073E-A127-051BE2CC0889}"/>
              </a:ext>
            </a:extLst>
          </p:cNvPr>
          <p:cNvSpPr/>
          <p:nvPr/>
        </p:nvSpPr>
        <p:spPr>
          <a:xfrm>
            <a:off x="0" y="2466974"/>
            <a:ext cx="9144000" cy="439102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42825A-735D-7E7B-4E23-3A840B768CCC}"/>
              </a:ext>
            </a:extLst>
          </p:cNvPr>
          <p:cNvSpPr txBox="1"/>
          <p:nvPr/>
        </p:nvSpPr>
        <p:spPr>
          <a:xfrm>
            <a:off x="537492" y="2557957"/>
            <a:ext cx="8130257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Kevin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は「何を」を表す疑問詞で、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の目的語に相当します。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Sunday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「日曜日に」という意味をもち、動詞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8BEE5EE-562A-6284-ED64-D48C76C1C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007469-DC7B-B568-96B0-7726D2E73AED}"/>
              </a:ext>
            </a:extLst>
          </p:cNvPr>
          <p:cNvSpPr txBox="1"/>
          <p:nvPr/>
        </p:nvSpPr>
        <p:spPr>
          <a:xfrm>
            <a:off x="1032444" y="1855327"/>
            <a:ext cx="321951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ケビンは日曜日に何をしますか。</a:t>
            </a:r>
          </a:p>
        </p:txBody>
      </p:sp>
    </p:spTree>
    <p:extLst>
      <p:ext uri="{BB962C8B-B14F-4D97-AF65-F5344CB8AC3E}">
        <p14:creationId xmlns:p14="http://schemas.microsoft.com/office/powerpoint/2010/main" val="1324200601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BE2B1-201A-E0A2-C258-A484F959A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5D42B65-54B6-DB8A-4B36-9A7E99FEC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872026"/>
            <a:ext cx="8657070" cy="103031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6EE21E-264F-1400-E690-ACFDAC9BEF4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824E48-D823-8785-AC8C-344A86BA0699}"/>
              </a:ext>
            </a:extLst>
          </p:cNvPr>
          <p:cNvSpPr txBox="1"/>
          <p:nvPr/>
        </p:nvSpPr>
        <p:spPr>
          <a:xfrm>
            <a:off x="537493" y="3677650"/>
            <a:ext cx="80690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baseball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73CB999-27A2-AA33-D5FB-2935C371F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CA9134-92B8-6F2E-9629-40CFF2151A54}"/>
              </a:ext>
            </a:extLst>
          </p:cNvPr>
          <p:cNvSpPr txBox="1"/>
          <p:nvPr/>
        </p:nvSpPr>
        <p:spPr>
          <a:xfrm>
            <a:off x="5680644" y="1964377"/>
            <a:ext cx="203079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彼は野球をします。</a:t>
            </a:r>
          </a:p>
        </p:txBody>
      </p:sp>
    </p:spTree>
    <p:extLst>
      <p:ext uri="{BB962C8B-B14F-4D97-AF65-F5344CB8AC3E}">
        <p14:creationId xmlns:p14="http://schemas.microsoft.com/office/powerpoint/2010/main" val="3884088983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C4BA2-B4A3-220E-864E-9A62087BE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E61B07-8222-3203-5D1B-3A0D136C7D59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EFA202-3B53-B5B6-D0B3-10FC889AD18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EE1F8A-E064-7BA0-FD77-15641B42F8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667DB3-137D-4BE8-B67E-95842A5FCE71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F396386-9D4A-80AC-40C3-4575383A7BA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335235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E58C0-0815-AD27-05F1-2C82AD3F4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7652F5-E373-94FC-D541-C9CE5DC9BED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518FB4-1875-7D5F-5A91-9BAC2270F819}"/>
              </a:ext>
            </a:extLst>
          </p:cNvPr>
          <p:cNvSpPr txBox="1"/>
          <p:nvPr/>
        </p:nvSpPr>
        <p:spPr>
          <a:xfrm>
            <a:off x="1043370" y="3942216"/>
            <a:ext cx="705725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Kevin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Sunday?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5BFF89-8BE3-9D79-BD07-A033ED7B468F}"/>
              </a:ext>
            </a:extLst>
          </p:cNvPr>
          <p:cNvSpPr txBox="1"/>
          <p:nvPr/>
        </p:nvSpPr>
        <p:spPr>
          <a:xfrm>
            <a:off x="645226" y="876764"/>
            <a:ext cx="78535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ケビンは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日曜日に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1 What does Kevin do on Sunday">
            <a:hlinkClick r:id="" action="ppaction://media"/>
            <a:extLst>
              <a:ext uri="{FF2B5EF4-FFF2-40B4-BE49-F238E27FC236}">
                <a16:creationId xmlns:a16="http://schemas.microsoft.com/office/drawing/2014/main" id="{70903FB9-B697-DF0D-F317-0461A75DD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6325" y="1209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481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B4F4B6-6AC7-6713-3217-E40D753C09F6}"/>
              </a:ext>
            </a:extLst>
          </p:cNvPr>
          <p:cNvSpPr txBox="1"/>
          <p:nvPr/>
        </p:nvSpPr>
        <p:spPr>
          <a:xfrm>
            <a:off x="1014352" y="2917321"/>
            <a:ext cx="711529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Kevin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1 Kevin plays tennis.">
            <a:hlinkClick r:id="" action="ppaction://media"/>
            <a:extLst>
              <a:ext uri="{FF2B5EF4-FFF2-40B4-BE49-F238E27FC236}">
                <a16:creationId xmlns:a16="http://schemas.microsoft.com/office/drawing/2014/main" id="{A1B68B53-1E0E-54B8-D6A7-529B622C0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17663" y="12176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B1812-7C5D-B47B-880E-319F9ACC9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9AA96F-8738-35EB-0BCB-01CEE18C66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993244-8715-4861-0E8C-70C53E965B48}"/>
              </a:ext>
            </a:extLst>
          </p:cNvPr>
          <p:cNvSpPr txBox="1"/>
          <p:nvPr/>
        </p:nvSpPr>
        <p:spPr>
          <a:xfrm>
            <a:off x="459860" y="2409490"/>
            <a:ext cx="82242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Kevin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Sunday?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5-1 What does Kevin do on Sunday">
            <a:hlinkClick r:id="" action="ppaction://media"/>
            <a:extLst>
              <a:ext uri="{FF2B5EF4-FFF2-40B4-BE49-F238E27FC236}">
                <a16:creationId xmlns:a16="http://schemas.microsoft.com/office/drawing/2014/main" id="{2AB8B174-1BDD-B4BF-C3EF-421942797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6325" y="1209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491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2BB5C-A2F8-DDA2-A3DE-EF745E498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A9A0CE4-1E56-27C7-E00B-BFB30BC955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23A718-39C9-C41A-EABB-17DEDD4645FF}"/>
              </a:ext>
            </a:extLst>
          </p:cNvPr>
          <p:cNvSpPr txBox="1"/>
          <p:nvPr/>
        </p:nvSpPr>
        <p:spPr>
          <a:xfrm>
            <a:off x="645230" y="2321004"/>
            <a:ext cx="78535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ケビンは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日曜日に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5-1 What does Kevin do on Sunday">
            <a:hlinkClick r:id="" action="ppaction://media"/>
            <a:extLst>
              <a:ext uri="{FF2B5EF4-FFF2-40B4-BE49-F238E27FC236}">
                <a16:creationId xmlns:a16="http://schemas.microsoft.com/office/drawing/2014/main" id="{70B25712-55AE-CCA2-E2B4-33A48C8FA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6325" y="1209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64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B199E-D41C-7670-0ECE-8312DE00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941A3C-F845-3843-0833-B34230766CE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F530F4-BD42-14C0-01A9-83D72AA598E9}"/>
              </a:ext>
            </a:extLst>
          </p:cNvPr>
          <p:cNvSpPr txBox="1"/>
          <p:nvPr/>
        </p:nvSpPr>
        <p:spPr>
          <a:xfrm>
            <a:off x="1522140" y="3942216"/>
            <a:ext cx="60997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Sunday?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340193-DE2D-098A-4A1E-40DD8871E4CE}"/>
              </a:ext>
            </a:extLst>
          </p:cNvPr>
          <p:cNvSpPr txBox="1"/>
          <p:nvPr/>
        </p:nvSpPr>
        <p:spPr>
          <a:xfrm>
            <a:off x="1344584" y="876764"/>
            <a:ext cx="64548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日曜日に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2 What does he do on Sunday">
            <a:hlinkClick r:id="" action="ppaction://media"/>
            <a:extLst>
              <a:ext uri="{FF2B5EF4-FFF2-40B4-BE49-F238E27FC236}">
                <a16:creationId xmlns:a16="http://schemas.microsoft.com/office/drawing/2014/main" id="{BEAD7043-96FB-7872-31ED-4D9F9B7EE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6188" y="2360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42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D553-FA7B-6523-CCCB-8B969BD84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2B4945-CF7E-6720-ADAB-070B387C94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1CB9A2-3668-1843-EEA6-3E5DC3B8ACB6}"/>
              </a:ext>
            </a:extLst>
          </p:cNvPr>
          <p:cNvSpPr txBox="1"/>
          <p:nvPr/>
        </p:nvSpPr>
        <p:spPr>
          <a:xfrm>
            <a:off x="623264" y="2409490"/>
            <a:ext cx="789747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Sunday?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5-2 What does he do on Sunday">
            <a:hlinkClick r:id="" action="ppaction://media"/>
            <a:extLst>
              <a:ext uri="{FF2B5EF4-FFF2-40B4-BE49-F238E27FC236}">
                <a16:creationId xmlns:a16="http://schemas.microsoft.com/office/drawing/2014/main" id="{0F8A5354-B89D-3B45-C07B-1BDE143A9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6188" y="2360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3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EC41-C5EA-8C20-8D9D-AFC55250F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43559A-5CF0-AEB3-3CA3-9B615038AA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6C5741-23C7-8FB2-A696-070C94F64080}"/>
              </a:ext>
            </a:extLst>
          </p:cNvPr>
          <p:cNvSpPr txBox="1"/>
          <p:nvPr/>
        </p:nvSpPr>
        <p:spPr>
          <a:xfrm>
            <a:off x="645230" y="2321004"/>
            <a:ext cx="78535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ケビンは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日曜日に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5-2 What does he do on Sunday">
            <a:hlinkClick r:id="" action="ppaction://media"/>
            <a:extLst>
              <a:ext uri="{FF2B5EF4-FFF2-40B4-BE49-F238E27FC236}">
                <a16:creationId xmlns:a16="http://schemas.microsoft.com/office/drawing/2014/main" id="{79B2B5FC-3581-A0A7-50E1-D03F0A0B9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6188" y="2360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36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01CD6-4DD5-DA90-C890-707AEF585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45042B-5903-C044-FB97-44906388A5D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4305C7-0149-52F0-4D98-A86F315CBA1A}"/>
              </a:ext>
            </a:extLst>
          </p:cNvPr>
          <p:cNvSpPr txBox="1"/>
          <p:nvPr/>
        </p:nvSpPr>
        <p:spPr>
          <a:xfrm>
            <a:off x="1255916" y="3963716"/>
            <a:ext cx="66321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Sunday?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F9AF1A-A9BD-5F08-5D5E-299A32ADEF92}"/>
              </a:ext>
            </a:extLst>
          </p:cNvPr>
          <p:cNvSpPr txBox="1"/>
          <p:nvPr/>
        </p:nvSpPr>
        <p:spPr>
          <a:xfrm>
            <a:off x="709938" y="876764"/>
            <a:ext cx="7724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日曜日に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3 What does she eat on Sunday">
            <a:hlinkClick r:id="" action="ppaction://media"/>
            <a:extLst>
              <a:ext uri="{FF2B5EF4-FFF2-40B4-BE49-F238E27FC236}">
                <a16:creationId xmlns:a16="http://schemas.microsoft.com/office/drawing/2014/main" id="{FF511451-4872-2EEC-705D-F6F4D3245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78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8C43F-0887-73D1-0875-C0E361C92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58A440-6F54-E988-41C0-398BE5C00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C472B8-B09B-64A7-87A8-C7E7DDA5DA92}"/>
              </a:ext>
            </a:extLst>
          </p:cNvPr>
          <p:cNvSpPr txBox="1"/>
          <p:nvPr/>
        </p:nvSpPr>
        <p:spPr>
          <a:xfrm>
            <a:off x="516027" y="2409490"/>
            <a:ext cx="81119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[S-----]?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5-3 What does she eat on Sunday">
            <a:hlinkClick r:id="" action="ppaction://media"/>
            <a:extLst>
              <a:ext uri="{FF2B5EF4-FFF2-40B4-BE49-F238E27FC236}">
                <a16:creationId xmlns:a16="http://schemas.microsoft.com/office/drawing/2014/main" id="{87E7D7F8-B734-54E8-81A6-9A727A96F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708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2F6A-E4C5-9BC6-9229-EE23A1249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4484EF-E20B-CA75-56E8-838BC898D5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378998-A681-3318-7815-6CF4E943CE5B}"/>
              </a:ext>
            </a:extLst>
          </p:cNvPr>
          <p:cNvSpPr txBox="1"/>
          <p:nvPr/>
        </p:nvSpPr>
        <p:spPr>
          <a:xfrm>
            <a:off x="709944" y="2321004"/>
            <a:ext cx="7724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日曜日に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3 What does she eat on Sunday">
            <a:hlinkClick r:id="" action="ppaction://media"/>
            <a:extLst>
              <a:ext uri="{FF2B5EF4-FFF2-40B4-BE49-F238E27FC236}">
                <a16:creationId xmlns:a16="http://schemas.microsoft.com/office/drawing/2014/main" id="{7158C37B-03FC-76B5-48C7-F90CA9E5F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750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3B1FB5-4FBC-2222-70E5-D64CA2DA82D4}"/>
              </a:ext>
            </a:extLst>
          </p:cNvPr>
          <p:cNvSpPr txBox="1"/>
          <p:nvPr/>
        </p:nvSpPr>
        <p:spPr>
          <a:xfrm>
            <a:off x="439259" y="2875002"/>
            <a:ext cx="8265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ケビンは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Kevin plays tennis.">
            <a:hlinkClick r:id="" action="ppaction://media"/>
            <a:extLst>
              <a:ext uri="{FF2B5EF4-FFF2-40B4-BE49-F238E27FC236}">
                <a16:creationId xmlns:a16="http://schemas.microsoft.com/office/drawing/2014/main" id="{B99A7A31-0E6C-44AA-B19B-3123750E0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17663" y="1192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55CA4-C027-8D25-151D-7E4C88EB2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F05A0A-A658-0EF1-544B-4C8F93A033E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E84EEE-15A1-62DF-3631-D45977B1F172}"/>
              </a:ext>
            </a:extLst>
          </p:cNvPr>
          <p:cNvSpPr txBox="1"/>
          <p:nvPr/>
        </p:nvSpPr>
        <p:spPr>
          <a:xfrm>
            <a:off x="1467965" y="4520302"/>
            <a:ext cx="620806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254CEA-B789-0423-F2CF-E511FDB40DFF}"/>
              </a:ext>
            </a:extLst>
          </p:cNvPr>
          <p:cNvSpPr txBox="1"/>
          <p:nvPr/>
        </p:nvSpPr>
        <p:spPr>
          <a:xfrm>
            <a:off x="719857" y="1314341"/>
            <a:ext cx="7704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He plays soccer.">
            <a:hlinkClick r:id="" action="ppaction://media"/>
            <a:extLst>
              <a:ext uri="{FF2B5EF4-FFF2-40B4-BE49-F238E27FC236}">
                <a16:creationId xmlns:a16="http://schemas.microsoft.com/office/drawing/2014/main" id="{5C9E718B-0C1B-4DB7-F978-F3E471AE5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4063" y="1209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32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04260-B7AE-E73E-82D3-343080CB3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6C1EE3-538B-D7F8-521C-792E3B276BF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9DBF4B-6CC6-9DCF-81F5-63BB06ACA834}"/>
              </a:ext>
            </a:extLst>
          </p:cNvPr>
          <p:cNvSpPr txBox="1"/>
          <p:nvPr/>
        </p:nvSpPr>
        <p:spPr>
          <a:xfrm>
            <a:off x="1076548" y="2917321"/>
            <a:ext cx="699090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2 He plays soccer.">
            <a:hlinkClick r:id="" action="ppaction://media"/>
            <a:extLst>
              <a:ext uri="{FF2B5EF4-FFF2-40B4-BE49-F238E27FC236}">
                <a16:creationId xmlns:a16="http://schemas.microsoft.com/office/drawing/2014/main" id="{A425F199-6D62-74DF-8351-2197E78D7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4063" y="1209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009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16E55-2D64-F01C-9753-64DC38998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D38EE8-769E-FD4E-3665-A700C56DFA7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38ED63-C24C-4E34-9B9A-8EC9560DB3C9}"/>
              </a:ext>
            </a:extLst>
          </p:cNvPr>
          <p:cNvSpPr txBox="1"/>
          <p:nvPr/>
        </p:nvSpPr>
        <p:spPr>
          <a:xfrm>
            <a:off x="719859" y="2875002"/>
            <a:ext cx="7704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2 He plays soccer.">
            <a:hlinkClick r:id="" action="ppaction://media"/>
            <a:extLst>
              <a:ext uri="{FF2B5EF4-FFF2-40B4-BE49-F238E27FC236}">
                <a16:creationId xmlns:a16="http://schemas.microsoft.com/office/drawing/2014/main" id="{F0925D30-BEB5-B1E2-C004-6E1E394F0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4063" y="1209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39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16899</TotalTime>
  <Words>1013</Words>
  <Application>Microsoft Office PowerPoint</Application>
  <PresentationFormat>画面に合わせる (4:3)</PresentationFormat>
  <Paragraphs>208</Paragraphs>
  <Slides>57</Slides>
  <Notes>45</Notes>
  <HiddenSlides>0</HiddenSlides>
  <MMClips>45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2115</cp:revision>
  <cp:lastPrinted>2016-06-23T16:36:17Z</cp:lastPrinted>
  <dcterms:created xsi:type="dcterms:W3CDTF">2016-05-30T03:13:09Z</dcterms:created>
  <dcterms:modified xsi:type="dcterms:W3CDTF">2025-09-30T05:40:24Z</dcterms:modified>
</cp:coreProperties>
</file>