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672" r:id="rId2"/>
    <p:sldId id="3695" r:id="rId3"/>
    <p:sldId id="4318" r:id="rId4"/>
    <p:sldId id="4319" r:id="rId5"/>
    <p:sldId id="4321" r:id="rId6"/>
    <p:sldId id="4320" r:id="rId7"/>
    <p:sldId id="4322" r:id="rId8"/>
    <p:sldId id="4323" r:id="rId9"/>
    <p:sldId id="4324" r:id="rId10"/>
    <p:sldId id="4325" r:id="rId11"/>
    <p:sldId id="4326" r:id="rId12"/>
    <p:sldId id="4328" r:id="rId13"/>
    <p:sldId id="4327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15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884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2025/9/30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2E754-2A77-2F41-5116-DD89B5631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648F03B-C962-3D60-4677-0FF25B9F9A28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D9FE13-4172-2969-BAB2-3609D3A1F728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49848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A2BA9-6F37-36EA-B1BC-57A17639B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0BC7AA1-987E-0BD2-20AC-07232E02B6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126" b="22970"/>
          <a:stretch/>
        </p:blipFill>
        <p:spPr>
          <a:xfrm>
            <a:off x="292216" y="857117"/>
            <a:ext cx="8596800" cy="878473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88F717F-F3DE-BCAF-6592-9BDFF457F940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51259F3-C1AC-D47A-1173-1119A4A50C7C}"/>
              </a:ext>
            </a:extLst>
          </p:cNvPr>
          <p:cNvSpPr txBox="1"/>
          <p:nvPr/>
        </p:nvSpPr>
        <p:spPr>
          <a:xfrm>
            <a:off x="537492" y="2732438"/>
            <a:ext cx="8351523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can cook Japanese food well,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can cook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（動詞）、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Japanese food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well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は副詞です。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「上手に」という意味をもち、動詞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cook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but he can’t make sweets well.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can’t make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sweets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（目的語）です。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well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は副詞です。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「上手に」という意味をもち、動詞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make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を修飾しています。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接続詞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but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でつながれた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2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つの文は、対等に逆の意味で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結ばれています。</a:t>
            </a:r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9DB8605-1AC2-E100-BFC2-8435CECC0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A18611-D44B-7161-4576-2CA65A8619E5}"/>
              </a:ext>
            </a:extLst>
          </p:cNvPr>
          <p:cNvSpPr txBox="1"/>
          <p:nvPr/>
        </p:nvSpPr>
        <p:spPr>
          <a:xfrm>
            <a:off x="446548" y="1858900"/>
            <a:ext cx="8250905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彼は日本食を上手に作ることができますが、スイーツを上手に作ることはできません。</a:t>
            </a:r>
          </a:p>
        </p:txBody>
      </p:sp>
    </p:spTree>
    <p:extLst>
      <p:ext uri="{BB962C8B-B14F-4D97-AF65-F5344CB8AC3E}">
        <p14:creationId xmlns:p14="http://schemas.microsoft.com/office/powerpoint/2010/main" val="234805603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2690B-4C5F-F310-EF1B-F10FFE9AC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F9CD36C7-7485-506E-8ACB-5CB0BFFD5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857117"/>
            <a:ext cx="8596105" cy="987638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8351A78-8D9D-3165-0733-B14ACDED8C82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A2A3A28-AC86-76A1-8C6B-DBD198BC0195}"/>
              </a:ext>
            </a:extLst>
          </p:cNvPr>
          <p:cNvSpPr txBox="1"/>
          <p:nvPr/>
        </p:nvSpPr>
        <p:spPr>
          <a:xfrm>
            <a:off x="537493" y="2732438"/>
            <a:ext cx="8069014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practices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 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every weekend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「毎週末に」という意味をもち、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practices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の時を説明しています。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42B6BBD-9AEE-AA69-77E3-337D2B732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122A0DF-5E89-796C-4209-E71CFC10CC63}"/>
              </a:ext>
            </a:extLst>
          </p:cNvPr>
          <p:cNvSpPr txBox="1"/>
          <p:nvPr/>
        </p:nvSpPr>
        <p:spPr>
          <a:xfrm>
            <a:off x="537494" y="1858900"/>
            <a:ext cx="2955005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彼は毎週末練習しています。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396631343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C980A-0C65-6A29-FCE1-837ED79FB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A05A633-2A09-401E-3F90-3D948D3A0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857117"/>
            <a:ext cx="8596105" cy="987638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18DA270-972D-5061-E37D-5EB8D9B39659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EB7DD90-8EC4-C499-A64B-0164953FCBED}"/>
              </a:ext>
            </a:extLst>
          </p:cNvPr>
          <p:cNvSpPr txBox="1"/>
          <p:nvPr/>
        </p:nvSpPr>
        <p:spPr>
          <a:xfrm>
            <a:off x="537493" y="2732438"/>
            <a:ext cx="806901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that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は助動詞で、主語の前に置くことで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疑問文を形成します。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は「なぜ」を表す疑問詞で、それをする（練習する）理由を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たずねています。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B3322118-CC3E-ABBA-222D-2253631AF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76116B9-D0BB-0FA4-E789-43D6B678769A}"/>
              </a:ext>
            </a:extLst>
          </p:cNvPr>
          <p:cNvSpPr txBox="1"/>
          <p:nvPr/>
        </p:nvSpPr>
        <p:spPr>
          <a:xfrm>
            <a:off x="4461794" y="1858900"/>
            <a:ext cx="2777205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なぜ練習するのでしょうか。</a:t>
            </a:r>
          </a:p>
        </p:txBody>
      </p:sp>
    </p:spTree>
    <p:extLst>
      <p:ext uri="{BB962C8B-B14F-4D97-AF65-F5344CB8AC3E}">
        <p14:creationId xmlns:p14="http://schemas.microsoft.com/office/powerpoint/2010/main" val="259407931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4412B-EB9C-B00F-7768-46E51D955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E079577-AB41-4737-0F87-26AE2BED504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612" b="-422"/>
          <a:stretch/>
        </p:blipFill>
        <p:spPr>
          <a:xfrm>
            <a:off x="292216" y="857117"/>
            <a:ext cx="8596800" cy="870167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E91426F-C241-D431-612A-ECCA3F1BBCC5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776235E-DF74-E078-72FC-884AFEC9FA33}"/>
              </a:ext>
            </a:extLst>
          </p:cNvPr>
          <p:cNvSpPr txBox="1"/>
          <p:nvPr/>
        </p:nvSpPr>
        <p:spPr>
          <a:xfrm>
            <a:off x="537493" y="2732438"/>
            <a:ext cx="806901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lover of sweets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= a lover of sweets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of sweets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は修飾語で形容詞のはたらきです。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lover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を説明しています。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D3E922BD-B46E-041D-817B-10E49CC4F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499F9F-DA8B-D06E-DFFC-33D22BB336F1}"/>
              </a:ext>
            </a:extLst>
          </p:cNvPr>
          <p:cNvSpPr txBox="1"/>
          <p:nvPr/>
        </p:nvSpPr>
        <p:spPr>
          <a:xfrm>
            <a:off x="537494" y="1858900"/>
            <a:ext cx="3310605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彼はスイーツの愛好者なのです。</a:t>
            </a:r>
          </a:p>
        </p:txBody>
      </p:sp>
    </p:spTree>
    <p:extLst>
      <p:ext uri="{BB962C8B-B14F-4D97-AF65-F5344CB8AC3E}">
        <p14:creationId xmlns:p14="http://schemas.microsoft.com/office/powerpoint/2010/main" val="138616377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C248D3-2994-BFF2-EA6C-E080242E8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B8CBE5C3-AF27-9F64-1755-34E3E1334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1022217"/>
            <a:ext cx="8596105" cy="701101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22BBDD5-8708-F83C-0371-03771307D391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D671A7F-E91C-7EAB-0F10-7615425D4378}"/>
              </a:ext>
            </a:extLst>
          </p:cNvPr>
          <p:cNvSpPr txBox="1"/>
          <p:nvPr/>
        </p:nvSpPr>
        <p:spPr>
          <a:xfrm>
            <a:off x="537493" y="2732438"/>
            <a:ext cx="806901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am('m)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Yuto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= Yuto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3BBE59C6-9BC9-2A78-CF43-FA443CF3A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2D8B026-A105-31AD-3D56-65363503DBD0}"/>
              </a:ext>
            </a:extLst>
          </p:cNvPr>
          <p:cNvSpPr txBox="1"/>
          <p:nvPr/>
        </p:nvSpPr>
        <p:spPr>
          <a:xfrm>
            <a:off x="537495" y="1858900"/>
            <a:ext cx="19263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ぼくはユウトです。</a:t>
            </a:r>
          </a:p>
        </p:txBody>
      </p:sp>
    </p:spTree>
    <p:extLst>
      <p:ext uri="{BB962C8B-B14F-4D97-AF65-F5344CB8AC3E}">
        <p14:creationId xmlns:p14="http://schemas.microsoft.com/office/powerpoint/2010/main" val="82824606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6ADF26-AC47-418E-42EE-CC77CF98D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4F5CF15-54C9-8F21-E632-6ABF2008E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16" y="1022217"/>
            <a:ext cx="8596105" cy="701101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6B6FDA7-861D-3CFC-1894-5799297BF1A3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1575D82-7A43-3F9B-CD63-FC19399C7F37}"/>
              </a:ext>
            </a:extLst>
          </p:cNvPr>
          <p:cNvSpPr txBox="1"/>
          <p:nvPr/>
        </p:nvSpPr>
        <p:spPr>
          <a:xfrm>
            <a:off x="537493" y="2732438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Who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cooks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 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dinner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Who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は疑問詞で、「誰？」という意味をもちます。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ここでは、主語の働きをしています。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in your family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「あなたの家族では」という意味をもち、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cooks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の場所を説明しています。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AA749ABE-0A71-F6C4-C092-B895EABDC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061A28C-3294-147B-3E45-E8345E0F797D}"/>
              </a:ext>
            </a:extLst>
          </p:cNvPr>
          <p:cNvSpPr txBox="1"/>
          <p:nvPr/>
        </p:nvSpPr>
        <p:spPr>
          <a:xfrm>
            <a:off x="1921794" y="1858900"/>
            <a:ext cx="4428205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あなたの家族ではだれが夕食を作りますか。</a:t>
            </a:r>
          </a:p>
        </p:txBody>
      </p:sp>
    </p:spTree>
    <p:extLst>
      <p:ext uri="{BB962C8B-B14F-4D97-AF65-F5344CB8AC3E}">
        <p14:creationId xmlns:p14="http://schemas.microsoft.com/office/powerpoint/2010/main" val="407731747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1EB945-E130-1CEB-E92E-A282E19711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83A6E6C7-5F62-6C20-AD5B-CE091B2A71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625" b="80876"/>
          <a:stretch/>
        </p:blipFill>
        <p:spPr>
          <a:xfrm>
            <a:off x="292216" y="1022217"/>
            <a:ext cx="8596800" cy="753877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BEA89D0-6292-C9A7-C9EB-5BE87B986BBC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633EBF1-0416-5F48-F158-4AB43CCA13D4}"/>
              </a:ext>
            </a:extLst>
          </p:cNvPr>
          <p:cNvSpPr txBox="1"/>
          <p:nvPr/>
        </p:nvSpPr>
        <p:spPr>
          <a:xfrm>
            <a:off x="537493" y="2732438"/>
            <a:ext cx="8069014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In my family,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修飾語で副詞のはたらきです。</a:t>
            </a: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「ぼくの家族では」という意味をもち、文全体を修飾しています。</a:t>
            </a:r>
            <a:b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/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my brother usually does. 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my brother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usually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「たいてい」という意味をもち、動詞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は前の文の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cooks dinner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の代用表現です。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864FCEAA-86B9-7C71-04F9-0D9C547D3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C665A8C-114B-5A2B-2E1F-1006480121AD}"/>
              </a:ext>
            </a:extLst>
          </p:cNvPr>
          <p:cNvSpPr txBox="1"/>
          <p:nvPr/>
        </p:nvSpPr>
        <p:spPr>
          <a:xfrm>
            <a:off x="537494" y="1858900"/>
            <a:ext cx="5164805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ぼくの家族では、たいていぼくの兄［弟］が作ります。</a:t>
            </a:r>
          </a:p>
        </p:txBody>
      </p:sp>
    </p:spTree>
    <p:extLst>
      <p:ext uri="{BB962C8B-B14F-4D97-AF65-F5344CB8AC3E}">
        <p14:creationId xmlns:p14="http://schemas.microsoft.com/office/powerpoint/2010/main" val="388442064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7D4CCC-1C41-6574-0152-C24390AAB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61F4878C-8B8D-BD77-2ED5-32491EF78E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200" b="66632"/>
          <a:stretch/>
        </p:blipFill>
        <p:spPr>
          <a:xfrm>
            <a:off x="292216" y="772189"/>
            <a:ext cx="8596800" cy="9906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7F5A6DE-4E99-40F0-45D1-124F7C6B5740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822FC4E-555B-57F2-7149-EF15D4A93CBA}"/>
              </a:ext>
            </a:extLst>
          </p:cNvPr>
          <p:cNvSpPr txBox="1"/>
          <p:nvPr/>
        </p:nvSpPr>
        <p:spPr>
          <a:xfrm>
            <a:off x="537493" y="2732438"/>
            <a:ext cx="806901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（主語）、（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～）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study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 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cooking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は助動詞で、主語の前に置くことで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疑問文を形成します。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How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は「どのように」という方法をたずねる疑問詞で、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この文では動詞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study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cooking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は「料理すること」という意味で、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動作を名詞として扱っています。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ECA67DD9-1ED0-4D8D-DCFB-D7AF34DB9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64FA4B8-2970-A07F-B9F6-EBA24BE00BE7}"/>
              </a:ext>
            </a:extLst>
          </p:cNvPr>
          <p:cNvSpPr txBox="1"/>
          <p:nvPr/>
        </p:nvSpPr>
        <p:spPr>
          <a:xfrm>
            <a:off x="537494" y="1858900"/>
            <a:ext cx="4186905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どのように料理を勉強しているでしょうか。</a:t>
            </a:r>
          </a:p>
        </p:txBody>
      </p:sp>
    </p:spTree>
    <p:extLst>
      <p:ext uri="{BB962C8B-B14F-4D97-AF65-F5344CB8AC3E}">
        <p14:creationId xmlns:p14="http://schemas.microsoft.com/office/powerpoint/2010/main" val="3311931109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CA5C0-72D3-7F56-3AD8-2BBF05F8B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430C67E-44E6-4F7E-5325-41CF9CF4FE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3534" b="57446"/>
          <a:stretch/>
        </p:blipFill>
        <p:spPr>
          <a:xfrm>
            <a:off x="292216" y="958717"/>
            <a:ext cx="8596800" cy="8001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6CBEF08-2300-143A-4AE4-CCA715336F3C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6B796121-21D5-2273-40BC-6AA592E7DFAB}"/>
              </a:ext>
            </a:extLst>
          </p:cNvPr>
          <p:cNvSpPr txBox="1"/>
          <p:nvPr/>
        </p:nvSpPr>
        <p:spPr>
          <a:xfrm>
            <a:off x="537493" y="2732438"/>
            <a:ext cx="8069014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goes to a cooking school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（主語）、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goes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V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（動詞）です。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to a cooking school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　 「料理学校に」という意味をもち、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goes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の行き先を説明しています。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lang="ja-JP" altLang="en-US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 </a:t>
            </a:r>
            <a:r>
              <a:rPr lang="en-US" altLang="ja-JP" sz="2000" b="1" u="sng" dirty="0">
                <a:solidFill>
                  <a:srgbClr val="0043C8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and studies there. 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studies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接続詞 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and 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でつながれた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つの動詞（「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goes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 と 「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studies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」）が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同じ主語（</a:t>
            </a:r>
            <a:r>
              <a:rPr lang="en-US" altLang="ja-JP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He</a:t>
            </a:r>
            <a:r>
              <a:rPr lang="ja-JP" altLang="en-US" sz="20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）を共有している形です。</a:t>
            </a:r>
            <a:endParaRPr lang="en-US" altLang="ja-JP" sz="20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there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</a:t>
            </a:r>
          </a:p>
          <a:p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「そこで」という意味をもち、動詞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studies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10E21B28-22FA-FA74-CD97-6D7F56662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B6105C4-C9CE-0F6C-5CFE-033BB6031389}"/>
              </a:ext>
            </a:extLst>
          </p:cNvPr>
          <p:cNvSpPr txBox="1"/>
          <p:nvPr/>
        </p:nvSpPr>
        <p:spPr>
          <a:xfrm>
            <a:off x="537494" y="1858900"/>
            <a:ext cx="4504405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彼は料理学校に行って、そこで学んでいます。</a:t>
            </a:r>
          </a:p>
        </p:txBody>
      </p:sp>
    </p:spTree>
    <p:extLst>
      <p:ext uri="{BB962C8B-B14F-4D97-AF65-F5344CB8AC3E}">
        <p14:creationId xmlns:p14="http://schemas.microsoft.com/office/powerpoint/2010/main" val="168097380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8D593-F6B7-B716-C227-42B2FF72B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4681D8CE-BBF0-A0A3-D4D5-3DBF4205588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5388" b="43496"/>
          <a:stretch/>
        </p:blipFill>
        <p:spPr>
          <a:xfrm>
            <a:off x="292216" y="907917"/>
            <a:ext cx="8596800" cy="986003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2634CBE-91AE-915F-315F-57F276755A40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C9048FC-0977-E298-8E1B-1DFA3C1FE86F}"/>
              </a:ext>
            </a:extLst>
          </p:cNvPr>
          <p:cNvSpPr txBox="1"/>
          <p:nvPr/>
        </p:nvSpPr>
        <p:spPr>
          <a:xfrm>
            <a:off x="537493" y="2732438"/>
            <a:ext cx="8069014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he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（主語）、（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～）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cook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 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What kind of food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does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は助動詞で、主語の前に置くことで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疑問文を形成します。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What kind of food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は「何の種類の食べ物」を表す疑問詞で、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この文では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cook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の目的語に相当します。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848E27C-7D02-97B5-A718-E63D43DD2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165F20F-448F-A0DA-0B02-39C4133413B4}"/>
              </a:ext>
            </a:extLst>
          </p:cNvPr>
          <p:cNvSpPr txBox="1"/>
          <p:nvPr/>
        </p:nvSpPr>
        <p:spPr>
          <a:xfrm>
            <a:off x="537494" y="1858900"/>
            <a:ext cx="4199606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彼は何の種類の食べ物を作るでしょうか。</a:t>
            </a:r>
          </a:p>
        </p:txBody>
      </p:sp>
    </p:spTree>
    <p:extLst>
      <p:ext uri="{BB962C8B-B14F-4D97-AF65-F5344CB8AC3E}">
        <p14:creationId xmlns:p14="http://schemas.microsoft.com/office/powerpoint/2010/main" val="271217992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39994-710E-E8F1-C230-A2F9970033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3D9F4941-84A7-B44E-AB8B-48B7BD6952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130" b="34563"/>
          <a:stretch/>
        </p:blipFill>
        <p:spPr>
          <a:xfrm>
            <a:off x="292216" y="907917"/>
            <a:ext cx="8596800" cy="8255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59AA9B0-029C-8E62-639E-A3637EE4EF33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83362E6-DD9B-2C75-6A05-E6376D76C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CDF693-B31C-B94A-B837-A70419B76689}"/>
              </a:ext>
            </a:extLst>
          </p:cNvPr>
          <p:cNvSpPr txBox="1"/>
          <p:nvPr/>
        </p:nvSpPr>
        <p:spPr>
          <a:xfrm>
            <a:off x="537494" y="1858900"/>
            <a:ext cx="2828005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彼はよく日本食を作ります。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48A866F3-9B34-DB83-A477-16161B08F444}"/>
              </a:ext>
            </a:extLst>
          </p:cNvPr>
          <p:cNvSpPr/>
          <p:nvPr/>
        </p:nvSpPr>
        <p:spPr>
          <a:xfrm>
            <a:off x="4590616" y="1054100"/>
            <a:ext cx="4015891" cy="642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545D9F2-F3AF-0073-6CCE-EDE5CCA1C401}"/>
              </a:ext>
            </a:extLst>
          </p:cNvPr>
          <p:cNvSpPr txBox="1"/>
          <p:nvPr/>
        </p:nvSpPr>
        <p:spPr>
          <a:xfrm>
            <a:off x="537493" y="2732438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lang="en-US" altLang="ja-JP" sz="2000" dirty="0"/>
              <a:t>He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cooks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 、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Japanese food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often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は副詞です。「しばしば」という意味をもち、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cooks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を修飾しています。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792630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7A59C-D698-7AE3-9F3A-ACF1520F4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56F39AA6-DF2C-2F57-B3F1-6F9914A76A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130" b="34563"/>
          <a:stretch/>
        </p:blipFill>
        <p:spPr>
          <a:xfrm>
            <a:off x="292216" y="907917"/>
            <a:ext cx="8596800" cy="825500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B005B90-F033-129C-1D64-0110B6B3462D}"/>
              </a:ext>
            </a:extLst>
          </p:cNvPr>
          <p:cNvSpPr/>
          <p:nvPr/>
        </p:nvSpPr>
        <p:spPr>
          <a:xfrm>
            <a:off x="0" y="2483788"/>
            <a:ext cx="9144000" cy="435844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EB7DFDD0-37B1-0E4E-D47A-88DFEF7FDBE5}"/>
              </a:ext>
            </a:extLst>
          </p:cNvPr>
          <p:cNvSpPr txBox="1"/>
          <p:nvPr/>
        </p:nvSpPr>
        <p:spPr>
          <a:xfrm>
            <a:off x="537493" y="2732438"/>
            <a:ext cx="806901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His </a:t>
            </a:r>
            <a:r>
              <a:rPr kumimoji="1" lang="en-US" altLang="ja-JP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oyako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-don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 </a:t>
            </a: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delicious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（補語）です。</a:t>
            </a:r>
          </a:p>
          <a:p>
            <a:pPr algn="just"/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His </a:t>
            </a:r>
            <a:r>
              <a:rPr kumimoji="1" lang="en-US" altLang="ja-JP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oyako</a:t>
            </a:r>
            <a:r>
              <a:rPr kumimoji="1" lang="en-US" altLang="ja-JP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-don = delicious </a:t>
            </a:r>
            <a:r>
              <a:rPr kumimoji="1" lang="ja-JP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の関係です。</a:t>
            </a: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A3BA3D4-B5A1-8EAD-4557-0B09A9119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99009BE-2167-A69D-11B9-4E370C35DE05}"/>
              </a:ext>
            </a:extLst>
          </p:cNvPr>
          <p:cNvSpPr txBox="1"/>
          <p:nvPr/>
        </p:nvSpPr>
        <p:spPr>
          <a:xfrm>
            <a:off x="4690394" y="1858900"/>
            <a:ext cx="3513805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彼の親子丼はとてもおいしいです。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76A159E-69AA-A1E2-F4E4-2FA517229A68}"/>
              </a:ext>
            </a:extLst>
          </p:cNvPr>
          <p:cNvSpPr/>
          <p:nvPr/>
        </p:nvSpPr>
        <p:spPr>
          <a:xfrm>
            <a:off x="537493" y="1054100"/>
            <a:ext cx="4034507" cy="642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541156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16899</TotalTime>
  <Words>1047</Words>
  <Application>Microsoft Office PowerPoint</Application>
  <PresentationFormat>画面に合わせる (4:3)</PresentationFormat>
  <Paragraphs>104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0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2115</cp:revision>
  <cp:lastPrinted>2016-06-23T16:36:17Z</cp:lastPrinted>
  <dcterms:created xsi:type="dcterms:W3CDTF">2016-05-30T03:13:09Z</dcterms:created>
  <dcterms:modified xsi:type="dcterms:W3CDTF">2025-09-30T05:42:31Z</dcterms:modified>
</cp:coreProperties>
</file>