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4304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5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8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一般動詞②（３人称・単数）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一般動詞②（３人称・単数）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「ユウトは料理教室に通っています」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3_05_reading_s1_1">
            <a:hlinkClick r:id="" action="ppaction://media"/>
            <a:extLst>
              <a:ext uri="{FF2B5EF4-FFF2-40B4-BE49-F238E27FC236}">
                <a16:creationId xmlns:a16="http://schemas.microsoft.com/office/drawing/2014/main" id="{982C471F-6C69-16AA-7618-F9FC6D69B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4775" y="2428875"/>
            <a:ext cx="406400" cy="406400"/>
          </a:xfrm>
          <a:prstGeom prst="rect">
            <a:avLst/>
          </a:prstGeom>
        </p:spPr>
      </p:pic>
      <p:pic>
        <p:nvPicPr>
          <p:cNvPr id="8" name="AS_G1_13_06_reading_s1_2">
            <a:hlinkClick r:id="" action="ppaction://media"/>
            <a:extLst>
              <a:ext uri="{FF2B5EF4-FFF2-40B4-BE49-F238E27FC236}">
                <a16:creationId xmlns:a16="http://schemas.microsoft.com/office/drawing/2014/main" id="{D32670AA-50F9-9C15-D48C-255DABE3AA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90250" y="245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E403DFF9-5786-61DF-0CEF-52363DAD1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1554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539396" y="13706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3_07_reading_s2">
            <a:hlinkClick r:id="" action="ppaction://media"/>
            <a:extLst>
              <a:ext uri="{FF2B5EF4-FFF2-40B4-BE49-F238E27FC236}">
                <a16:creationId xmlns:a16="http://schemas.microsoft.com/office/drawing/2014/main" id="{0D5A2228-7A70-84C4-51BF-D032FB983B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568" y="1367018"/>
            <a:ext cx="406400" cy="406400"/>
          </a:xfrm>
          <a:prstGeom prst="rect">
            <a:avLst/>
          </a:prstGeom>
        </p:spPr>
      </p:pic>
      <p:pic>
        <p:nvPicPr>
          <p:cNvPr id="4" name="AS_G1_13_07_reading_s2">
            <a:hlinkClick r:id="" action="ppaction://media"/>
            <a:extLst>
              <a:ext uri="{FF2B5EF4-FFF2-40B4-BE49-F238E27FC236}">
                <a16:creationId xmlns:a16="http://schemas.microsoft.com/office/drawing/2014/main" id="{EAF9F515-9E12-4D1C-66EA-DA873DA0BF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568" y="269770"/>
            <a:ext cx="406400" cy="406400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B4A6066-5784-02B0-307B-E75F4A6F0888}"/>
              </a:ext>
            </a:extLst>
          </p:cNvPr>
          <p:cNvCxnSpPr>
            <a:cxnSpLocks/>
          </p:cNvCxnSpPr>
          <p:nvPr/>
        </p:nvCxnSpPr>
        <p:spPr>
          <a:xfrm flipH="1">
            <a:off x="4122985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F02C83B-5E14-54B8-028C-87FD9763E54E}"/>
              </a:ext>
            </a:extLst>
          </p:cNvPr>
          <p:cNvCxnSpPr>
            <a:cxnSpLocks/>
          </p:cNvCxnSpPr>
          <p:nvPr/>
        </p:nvCxnSpPr>
        <p:spPr>
          <a:xfrm flipH="1">
            <a:off x="6269285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FBB1D89-1313-EAE9-F1ED-2EB546F50CEE}"/>
              </a:ext>
            </a:extLst>
          </p:cNvPr>
          <p:cNvCxnSpPr>
            <a:cxnSpLocks/>
          </p:cNvCxnSpPr>
          <p:nvPr/>
        </p:nvCxnSpPr>
        <p:spPr>
          <a:xfrm flipH="1">
            <a:off x="8309470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251D179-1DEE-52AC-E8EB-0EEE47910562}"/>
              </a:ext>
            </a:extLst>
          </p:cNvPr>
          <p:cNvCxnSpPr>
            <a:cxnSpLocks/>
          </p:cNvCxnSpPr>
          <p:nvPr/>
        </p:nvCxnSpPr>
        <p:spPr>
          <a:xfrm flipH="1">
            <a:off x="1146670" y="20146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2A4823E-8108-7F42-1D65-2BEA7E3981E5}"/>
              </a:ext>
            </a:extLst>
          </p:cNvPr>
          <p:cNvCxnSpPr>
            <a:cxnSpLocks/>
          </p:cNvCxnSpPr>
          <p:nvPr/>
        </p:nvCxnSpPr>
        <p:spPr>
          <a:xfrm flipH="1">
            <a:off x="3000870" y="20146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6EB7323-94DE-2587-6062-AE614FF6189C}"/>
              </a:ext>
            </a:extLst>
          </p:cNvPr>
          <p:cNvCxnSpPr>
            <a:cxnSpLocks/>
          </p:cNvCxnSpPr>
          <p:nvPr/>
        </p:nvCxnSpPr>
        <p:spPr>
          <a:xfrm flipH="1">
            <a:off x="5854140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52E4A50-B522-AE0D-7A67-B6266D644DE9}"/>
              </a:ext>
            </a:extLst>
          </p:cNvPr>
          <p:cNvCxnSpPr>
            <a:cxnSpLocks/>
          </p:cNvCxnSpPr>
          <p:nvPr/>
        </p:nvCxnSpPr>
        <p:spPr>
          <a:xfrm flipH="1">
            <a:off x="7131845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FD62E0D-3693-DAD3-4013-B6829F46CB45}"/>
              </a:ext>
            </a:extLst>
          </p:cNvPr>
          <p:cNvCxnSpPr>
            <a:cxnSpLocks/>
          </p:cNvCxnSpPr>
          <p:nvPr/>
        </p:nvCxnSpPr>
        <p:spPr>
          <a:xfrm flipH="1">
            <a:off x="8457555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2431CD2-55D9-03E7-F792-42AA9D6E3230}"/>
              </a:ext>
            </a:extLst>
          </p:cNvPr>
          <p:cNvCxnSpPr>
            <a:cxnSpLocks/>
          </p:cNvCxnSpPr>
          <p:nvPr/>
        </p:nvCxnSpPr>
        <p:spPr>
          <a:xfrm flipH="1">
            <a:off x="2463155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35D992D-F2F8-968E-9AE7-B46660EBA358}"/>
              </a:ext>
            </a:extLst>
          </p:cNvPr>
          <p:cNvCxnSpPr>
            <a:cxnSpLocks/>
          </p:cNvCxnSpPr>
          <p:nvPr/>
        </p:nvCxnSpPr>
        <p:spPr>
          <a:xfrm flipH="1">
            <a:off x="3067130" y="26103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285505C-36C3-FE81-2470-6852F48EAB95}"/>
              </a:ext>
            </a:extLst>
          </p:cNvPr>
          <p:cNvCxnSpPr>
            <a:cxnSpLocks/>
          </p:cNvCxnSpPr>
          <p:nvPr/>
        </p:nvCxnSpPr>
        <p:spPr>
          <a:xfrm flipH="1">
            <a:off x="4027814" y="26103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7ECAA494-D39E-ED69-C526-9043BA9B1C09}"/>
              </a:ext>
            </a:extLst>
          </p:cNvPr>
          <p:cNvCxnSpPr>
            <a:cxnSpLocks/>
          </p:cNvCxnSpPr>
          <p:nvPr/>
        </p:nvCxnSpPr>
        <p:spPr>
          <a:xfrm flipH="1">
            <a:off x="4991852" y="26103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BA1A702-EB92-EDD1-BE8B-FBF19339098C}"/>
              </a:ext>
            </a:extLst>
          </p:cNvPr>
          <p:cNvCxnSpPr>
            <a:cxnSpLocks/>
          </p:cNvCxnSpPr>
          <p:nvPr/>
        </p:nvCxnSpPr>
        <p:spPr>
          <a:xfrm flipH="1">
            <a:off x="7696952" y="26103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75A67CE-DB2E-4749-B1F1-BD33FACBDA4E}"/>
              </a:ext>
            </a:extLst>
          </p:cNvPr>
          <p:cNvCxnSpPr>
            <a:cxnSpLocks/>
          </p:cNvCxnSpPr>
          <p:nvPr/>
        </p:nvCxnSpPr>
        <p:spPr>
          <a:xfrm flipH="1">
            <a:off x="10458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A36FA07-8DBD-BCFE-F408-BB79F7741950}"/>
              </a:ext>
            </a:extLst>
          </p:cNvPr>
          <p:cNvCxnSpPr>
            <a:cxnSpLocks/>
          </p:cNvCxnSpPr>
          <p:nvPr/>
        </p:nvCxnSpPr>
        <p:spPr>
          <a:xfrm flipH="1">
            <a:off x="32810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9CD075C-1C41-FE6C-52B5-BA2D17F6A68D}"/>
              </a:ext>
            </a:extLst>
          </p:cNvPr>
          <p:cNvCxnSpPr>
            <a:cxnSpLocks/>
          </p:cNvCxnSpPr>
          <p:nvPr/>
        </p:nvCxnSpPr>
        <p:spPr>
          <a:xfrm flipH="1">
            <a:off x="52368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9E20643-6B77-C872-7F60-6792594AD165}"/>
              </a:ext>
            </a:extLst>
          </p:cNvPr>
          <p:cNvCxnSpPr>
            <a:cxnSpLocks/>
          </p:cNvCxnSpPr>
          <p:nvPr/>
        </p:nvCxnSpPr>
        <p:spPr>
          <a:xfrm flipH="1">
            <a:off x="7564431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8C18414-1456-BC15-0F41-443EE6084FA2}"/>
              </a:ext>
            </a:extLst>
          </p:cNvPr>
          <p:cNvCxnSpPr>
            <a:cxnSpLocks/>
          </p:cNvCxnSpPr>
          <p:nvPr/>
        </p:nvCxnSpPr>
        <p:spPr>
          <a:xfrm flipH="1">
            <a:off x="8758214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BFDD2E3-1881-0517-C4B2-5B39151B9EA5}"/>
              </a:ext>
            </a:extLst>
          </p:cNvPr>
          <p:cNvCxnSpPr>
            <a:cxnSpLocks/>
          </p:cNvCxnSpPr>
          <p:nvPr/>
        </p:nvCxnSpPr>
        <p:spPr>
          <a:xfrm flipH="1">
            <a:off x="1976414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B2A4CA4-9BF1-A4C8-4B2D-755E4664C0AE}"/>
              </a:ext>
            </a:extLst>
          </p:cNvPr>
          <p:cNvCxnSpPr>
            <a:cxnSpLocks/>
          </p:cNvCxnSpPr>
          <p:nvPr/>
        </p:nvCxnSpPr>
        <p:spPr>
          <a:xfrm flipH="1">
            <a:off x="3937749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18FDF8E3-7D33-0587-84B0-D3A680215222}"/>
              </a:ext>
            </a:extLst>
          </p:cNvPr>
          <p:cNvCxnSpPr>
            <a:cxnSpLocks/>
          </p:cNvCxnSpPr>
          <p:nvPr/>
        </p:nvCxnSpPr>
        <p:spPr>
          <a:xfrm flipH="1">
            <a:off x="4609351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92D07EFC-CC12-E105-6FD8-FF5871B88C9D}"/>
              </a:ext>
            </a:extLst>
          </p:cNvPr>
          <p:cNvCxnSpPr>
            <a:cxnSpLocks/>
          </p:cNvCxnSpPr>
          <p:nvPr/>
        </p:nvCxnSpPr>
        <p:spPr>
          <a:xfrm flipH="1">
            <a:off x="5181364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F661FCA-551D-2C9B-F188-AE9D072BA4B0}"/>
              </a:ext>
            </a:extLst>
          </p:cNvPr>
          <p:cNvCxnSpPr>
            <a:cxnSpLocks/>
          </p:cNvCxnSpPr>
          <p:nvPr/>
        </p:nvCxnSpPr>
        <p:spPr>
          <a:xfrm flipH="1">
            <a:off x="7160005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1D21A1B-E63B-2543-8D5B-0DF5F961BD96}"/>
              </a:ext>
            </a:extLst>
          </p:cNvPr>
          <p:cNvCxnSpPr>
            <a:cxnSpLocks/>
          </p:cNvCxnSpPr>
          <p:nvPr/>
        </p:nvCxnSpPr>
        <p:spPr>
          <a:xfrm flipH="1">
            <a:off x="8090867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CE595E12-64F5-63FE-7A7D-D328CFF3DD2D}"/>
              </a:ext>
            </a:extLst>
          </p:cNvPr>
          <p:cNvCxnSpPr>
            <a:cxnSpLocks/>
          </p:cNvCxnSpPr>
          <p:nvPr/>
        </p:nvCxnSpPr>
        <p:spPr>
          <a:xfrm flipH="1">
            <a:off x="8749241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8F492B9F-138A-2303-FC1E-021B5E08E103}"/>
              </a:ext>
            </a:extLst>
          </p:cNvPr>
          <p:cNvCxnSpPr>
            <a:cxnSpLocks/>
          </p:cNvCxnSpPr>
          <p:nvPr/>
        </p:nvCxnSpPr>
        <p:spPr>
          <a:xfrm flipH="1">
            <a:off x="1895427" y="44693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1B12320-C2A6-F16E-71C5-C18E9FD17614}"/>
              </a:ext>
            </a:extLst>
          </p:cNvPr>
          <p:cNvCxnSpPr>
            <a:cxnSpLocks/>
          </p:cNvCxnSpPr>
          <p:nvPr/>
        </p:nvCxnSpPr>
        <p:spPr>
          <a:xfrm flipH="1">
            <a:off x="3856028" y="44693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7367524-6BEA-5FAB-7570-7BE075FFF348}"/>
              </a:ext>
            </a:extLst>
          </p:cNvPr>
          <p:cNvCxnSpPr>
            <a:cxnSpLocks/>
          </p:cNvCxnSpPr>
          <p:nvPr/>
        </p:nvCxnSpPr>
        <p:spPr>
          <a:xfrm flipH="1">
            <a:off x="6999324" y="4469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213D805F-6349-7F95-1330-D64160E136CB}"/>
              </a:ext>
            </a:extLst>
          </p:cNvPr>
          <p:cNvCxnSpPr>
            <a:cxnSpLocks/>
          </p:cNvCxnSpPr>
          <p:nvPr/>
        </p:nvCxnSpPr>
        <p:spPr>
          <a:xfrm flipH="1">
            <a:off x="8738165" y="4469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5D46857A-856D-391E-AC6C-25CE2787C3B6}"/>
              </a:ext>
            </a:extLst>
          </p:cNvPr>
          <p:cNvCxnSpPr>
            <a:cxnSpLocks/>
          </p:cNvCxnSpPr>
          <p:nvPr/>
        </p:nvCxnSpPr>
        <p:spPr>
          <a:xfrm flipH="1">
            <a:off x="1539395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3_09_reading_str">
            <a:hlinkClick r:id="" action="ppaction://media"/>
            <a:extLst>
              <a:ext uri="{FF2B5EF4-FFF2-40B4-BE49-F238E27FC236}">
                <a16:creationId xmlns:a16="http://schemas.microsoft.com/office/drawing/2014/main" id="{C48C3D4B-003A-0706-BF08-961E1C46E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2775" y="5238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09BE30-980B-F4C2-5225-B77384802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85673"/>
            <a:ext cx="6472800" cy="66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3_10_reading_s3">
            <a:hlinkClick r:id="" action="ppaction://media"/>
            <a:extLst>
              <a:ext uri="{FF2B5EF4-FFF2-40B4-BE49-F238E27FC236}">
                <a16:creationId xmlns:a16="http://schemas.microsoft.com/office/drawing/2014/main" id="{DBCAC9A7-7F01-7A24-BA31-7278EA483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3775" y="14255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2E102B-0A63-743B-1FF3-61B9D32DE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61207"/>
            <a:ext cx="6962400" cy="6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566057" y="3636059"/>
            <a:ext cx="43247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61" y="3235450"/>
            <a:ext cx="79359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249150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・自分（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）を１人称、相手（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）を２人称、それ以外の人やものを３人称という。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・主語が自分（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）と相手（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）以外の単数（３人称・単数）で現在のことをいうとき、一般動詞の語尾に（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をつける。この形を３人称・単数・現在形という。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412756-50A0-EBAE-A1C9-0A6B4CA89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882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7635C0-1418-72CD-9EF7-9A6B454BE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882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3_01_kihon">
            <a:hlinkClick r:id="" action="ppaction://media"/>
            <a:extLst>
              <a:ext uri="{FF2B5EF4-FFF2-40B4-BE49-F238E27FC236}">
                <a16:creationId xmlns:a16="http://schemas.microsoft.com/office/drawing/2014/main" id="{40CB3FDC-5949-BF42-A575-AF29071EF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175" y="114974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1A623F3-1522-8683-0912-A4A078182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5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98106A-012B-B161-11FF-1E155000B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07017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FDEF2F-1F98-E1B6-E4CF-C4C764140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3260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56707" y="1787553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   cooks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AS_G1_13_11_reading_s6_1">
            <a:hlinkClick r:id="" action="ppaction://media"/>
            <a:extLst>
              <a:ext uri="{FF2B5EF4-FFF2-40B4-BE49-F238E27FC236}">
                <a16:creationId xmlns:a16="http://schemas.microsoft.com/office/drawing/2014/main" id="{4396F790-E66C-604E-2627-AC6345FD0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4975" y="-9525"/>
            <a:ext cx="406400" cy="406400"/>
          </a:xfrm>
          <a:prstGeom prst="rect">
            <a:avLst/>
          </a:prstGeom>
        </p:spPr>
      </p:pic>
      <p:pic>
        <p:nvPicPr>
          <p:cNvPr id="19" name="AS_G1_13_12_reading_s6_2">
            <a:hlinkClick r:id="" action="ppaction://media"/>
            <a:extLst>
              <a:ext uri="{FF2B5EF4-FFF2-40B4-BE49-F238E27FC236}">
                <a16:creationId xmlns:a16="http://schemas.microsoft.com/office/drawing/2014/main" id="{9EA5798D-F86B-34E7-C407-58DD46B9D3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4975" y="668716"/>
            <a:ext cx="406400" cy="406400"/>
          </a:xfrm>
          <a:prstGeom prst="rect">
            <a:avLst/>
          </a:prstGeom>
        </p:spPr>
      </p:pic>
      <p:pic>
        <p:nvPicPr>
          <p:cNvPr id="22" name="AS_G1_13_11_reading_s6_1">
            <a:hlinkClick r:id="" action="ppaction://media"/>
            <a:extLst>
              <a:ext uri="{FF2B5EF4-FFF2-40B4-BE49-F238E27FC236}">
                <a16:creationId xmlns:a16="http://schemas.microsoft.com/office/drawing/2014/main" id="{9578870F-BD8E-2565-C55E-AACA7A8A5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8150" y="132186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9DA70CB-3B04-811D-863D-8DD5A458F8C8}"/>
              </a:ext>
            </a:extLst>
          </p:cNvPr>
          <p:cNvSpPr txBox="1"/>
          <p:nvPr/>
        </p:nvSpPr>
        <p:spPr>
          <a:xfrm>
            <a:off x="4647278" y="2249632"/>
            <a:ext cx="88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B9F1616-C712-7B51-26AB-768140A16114}"/>
              </a:ext>
            </a:extLst>
          </p:cNvPr>
          <p:cNvSpPr txBox="1"/>
          <p:nvPr/>
        </p:nvSpPr>
        <p:spPr>
          <a:xfrm>
            <a:off x="6446481" y="2259346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ED3120-6993-83EA-C469-E03A25EA7679}"/>
              </a:ext>
            </a:extLst>
          </p:cNvPr>
          <p:cNvSpPr txBox="1"/>
          <p:nvPr/>
        </p:nvSpPr>
        <p:spPr>
          <a:xfrm>
            <a:off x="836896" y="2719287"/>
            <a:ext cx="668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F41127-2255-E6B4-DC21-5D01F8411726}"/>
              </a:ext>
            </a:extLst>
          </p:cNvPr>
          <p:cNvSpPr txBox="1"/>
          <p:nvPr/>
        </p:nvSpPr>
        <p:spPr>
          <a:xfrm>
            <a:off x="1735453" y="3199471"/>
            <a:ext cx="993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39E54E-F3A7-0297-910C-F15BCB5079E1}"/>
              </a:ext>
            </a:extLst>
          </p:cNvPr>
          <p:cNvSpPr txBox="1"/>
          <p:nvPr/>
        </p:nvSpPr>
        <p:spPr>
          <a:xfrm>
            <a:off x="3315880" y="3199471"/>
            <a:ext cx="351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ja-JP" altLang="en-US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kind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480DB-2A37-0ED1-E89A-D9D35C6BD26F}"/>
              </a:ext>
            </a:extLst>
          </p:cNvPr>
          <p:cNvSpPr txBox="1"/>
          <p:nvPr/>
        </p:nvSpPr>
        <p:spPr>
          <a:xfrm>
            <a:off x="3058679" y="3665953"/>
            <a:ext cx="11422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FE2D73-F5E2-2DF7-3C12-226767D7D5EA}"/>
              </a:ext>
            </a:extLst>
          </p:cNvPr>
          <p:cNvSpPr txBox="1"/>
          <p:nvPr/>
        </p:nvSpPr>
        <p:spPr>
          <a:xfrm>
            <a:off x="7657032" y="4114068"/>
            <a:ext cx="101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ADEE5C-2309-0C3E-F0D1-A41F67483D2C}"/>
              </a:ext>
            </a:extLst>
          </p:cNvPr>
          <p:cNvSpPr txBox="1"/>
          <p:nvPr/>
        </p:nvSpPr>
        <p:spPr>
          <a:xfrm>
            <a:off x="574304" y="4599361"/>
            <a:ext cx="1073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95477B-E54C-D8E4-5884-C0DF523CCFE1}"/>
              </a:ext>
            </a:extLst>
          </p:cNvPr>
          <p:cNvSpPr txBox="1"/>
          <p:nvPr/>
        </p:nvSpPr>
        <p:spPr>
          <a:xfrm>
            <a:off x="4760006" y="4599361"/>
            <a:ext cx="1504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3659A0-0D83-C13B-61F2-A356BC4B7132}"/>
              </a:ext>
            </a:extLst>
          </p:cNvPr>
          <p:cNvSpPr txBox="1"/>
          <p:nvPr/>
        </p:nvSpPr>
        <p:spPr>
          <a:xfrm>
            <a:off x="805202" y="5057297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     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21386B-CA16-727E-E049-0A01C51513A9}"/>
              </a:ext>
            </a:extLst>
          </p:cNvPr>
          <p:cNvSpPr txBox="1"/>
          <p:nvPr/>
        </p:nvSpPr>
        <p:spPr>
          <a:xfrm>
            <a:off x="6311622" y="5057297"/>
            <a:ext cx="18752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lover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3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1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3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2" grpId="0"/>
      <p:bldP spid="3" grpId="0"/>
      <p:bldP spid="5" grpId="0"/>
      <p:bldP spid="7" grpId="0"/>
      <p:bldP spid="8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3_14_reading_s7_1">
            <a:hlinkClick r:id="" action="ppaction://media"/>
            <a:extLst>
              <a:ext uri="{FF2B5EF4-FFF2-40B4-BE49-F238E27FC236}">
                <a16:creationId xmlns:a16="http://schemas.microsoft.com/office/drawing/2014/main" id="{49B96B14-81CA-F9DB-7076-176D9EFEE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74275" y="3152775"/>
            <a:ext cx="406400" cy="406400"/>
          </a:xfrm>
          <a:prstGeom prst="rect">
            <a:avLst/>
          </a:prstGeom>
        </p:spPr>
      </p:pic>
      <p:pic>
        <p:nvPicPr>
          <p:cNvPr id="7" name="AS_G1_13_15_reading_s7_2">
            <a:hlinkClick r:id="" action="ppaction://media"/>
            <a:extLst>
              <a:ext uri="{FF2B5EF4-FFF2-40B4-BE49-F238E27FC236}">
                <a16:creationId xmlns:a16="http://schemas.microsoft.com/office/drawing/2014/main" id="{69013070-BF14-8765-9559-F49C1473ED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5673" y="3117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3_16_reading_s8_1">
            <a:hlinkClick r:id="" action="ppaction://media"/>
            <a:extLst>
              <a:ext uri="{FF2B5EF4-FFF2-40B4-BE49-F238E27FC236}">
                <a16:creationId xmlns:a16="http://schemas.microsoft.com/office/drawing/2014/main" id="{BF7D034F-1EB3-9B42-9851-5B68D345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2725" y="15875"/>
            <a:ext cx="406400" cy="406400"/>
          </a:xfrm>
          <a:prstGeom prst="rect">
            <a:avLst/>
          </a:prstGeom>
        </p:spPr>
      </p:pic>
      <p:pic>
        <p:nvPicPr>
          <p:cNvPr id="12" name="AS_G1_13_17_reading_s8_2">
            <a:hlinkClick r:id="" action="ppaction://media"/>
            <a:extLst>
              <a:ext uri="{FF2B5EF4-FFF2-40B4-BE49-F238E27FC236}">
                <a16:creationId xmlns:a16="http://schemas.microsoft.com/office/drawing/2014/main" id="{31F36EBB-5312-BC24-E37E-8EAE929B42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2725" y="909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３人称 ・ 単数 ・ 現在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97D203-CDF0-4E7A-5ECB-36C357D43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6CF6889-B60E-30F7-5339-0C7896F19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15658" y="3310150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has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3_03_kihon_t_1">
            <a:hlinkClick r:id="" action="ppaction://media"/>
            <a:extLst>
              <a:ext uri="{FF2B5EF4-FFF2-40B4-BE49-F238E27FC236}">
                <a16:creationId xmlns:a16="http://schemas.microsoft.com/office/drawing/2014/main" id="{83EA9614-94D0-8230-E0BB-DE8AC22C1F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675" y="2903750"/>
            <a:ext cx="406400" cy="406400"/>
          </a:xfrm>
          <a:prstGeom prst="rect">
            <a:avLst/>
          </a:prstGeom>
        </p:spPr>
      </p:pic>
      <p:pic>
        <p:nvPicPr>
          <p:cNvPr id="7" name="AS_G1_13_03_kihon_t_1">
            <a:hlinkClick r:id="" action="ppaction://media"/>
            <a:extLst>
              <a:ext uri="{FF2B5EF4-FFF2-40B4-BE49-F238E27FC236}">
                <a16:creationId xmlns:a16="http://schemas.microsoft.com/office/drawing/2014/main" id="{2AFF1DD8-6D5D-61DB-CCBB-744B34EB7C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675" y="1525061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2CC79B-C9BF-CE70-52A0-9EC433F8C083}"/>
              </a:ext>
            </a:extLst>
          </p:cNvPr>
          <p:cNvSpPr txBox="1"/>
          <p:nvPr/>
        </p:nvSpPr>
        <p:spPr>
          <a:xfrm>
            <a:off x="1442658" y="4508587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cleans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462B77-68CD-7179-A66F-235A2FFD3E98}"/>
              </a:ext>
            </a:extLst>
          </p:cNvPr>
          <p:cNvSpPr txBox="1"/>
          <p:nvPr/>
        </p:nvSpPr>
        <p:spPr>
          <a:xfrm>
            <a:off x="1290258" y="5735764"/>
            <a:ext cx="376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doesn’t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D6A45E-402F-8942-6BC8-C18B4E3D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1223E7-A720-7E62-C51B-F69908E3AAFF}"/>
              </a:ext>
            </a:extLst>
          </p:cNvPr>
          <p:cNvSpPr txBox="1"/>
          <p:nvPr/>
        </p:nvSpPr>
        <p:spPr>
          <a:xfrm>
            <a:off x="1315658" y="3310150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has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EBD3C-90BA-3CC5-AD68-DD5057EF9463}"/>
              </a:ext>
            </a:extLst>
          </p:cNvPr>
          <p:cNvSpPr txBox="1"/>
          <p:nvPr/>
        </p:nvSpPr>
        <p:spPr>
          <a:xfrm>
            <a:off x="1442658" y="4470487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cleans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5CBB12-8872-B23A-F8ED-D4F1B7E8FEA1}"/>
              </a:ext>
            </a:extLst>
          </p:cNvPr>
          <p:cNvSpPr txBox="1"/>
          <p:nvPr/>
        </p:nvSpPr>
        <p:spPr>
          <a:xfrm>
            <a:off x="1290258" y="5723064"/>
            <a:ext cx="376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doesn’t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doesn’t work on Sunday.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3_04_kihon_t_2">
            <a:hlinkClick r:id="" action="ppaction://media"/>
            <a:extLst>
              <a:ext uri="{FF2B5EF4-FFF2-40B4-BE49-F238E27FC236}">
                <a16:creationId xmlns:a16="http://schemas.microsoft.com/office/drawing/2014/main" id="{4E3A96B6-AC52-C853-D255-3A54A39871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4475" y="23780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8CEF46-8BE0-82FA-370E-4FFF5D478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63407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16900</TotalTime>
  <Words>691</Words>
  <Application>Microsoft Office PowerPoint</Application>
  <PresentationFormat>画面に合わせる (4:3)</PresentationFormat>
  <Paragraphs>119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2115</cp:revision>
  <cp:lastPrinted>2016-06-23T16:36:17Z</cp:lastPrinted>
  <dcterms:created xsi:type="dcterms:W3CDTF">2016-05-30T03:13:09Z</dcterms:created>
  <dcterms:modified xsi:type="dcterms:W3CDTF">2025-09-30T05:37:28Z</dcterms:modified>
</cp:coreProperties>
</file>