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626" r:id="rId2"/>
    <p:sldId id="3647" r:id="rId3"/>
    <p:sldId id="2016" r:id="rId4"/>
    <p:sldId id="2017" r:id="rId5"/>
    <p:sldId id="2018" r:id="rId6"/>
    <p:sldId id="2019" r:id="rId7"/>
    <p:sldId id="2020" r:id="rId8"/>
    <p:sldId id="2021" r:id="rId9"/>
    <p:sldId id="2022" r:id="rId10"/>
    <p:sldId id="2023" r:id="rId11"/>
    <p:sldId id="2024" r:id="rId12"/>
    <p:sldId id="2025" r:id="rId13"/>
    <p:sldId id="2026" r:id="rId14"/>
    <p:sldId id="2027" r:id="rId15"/>
    <p:sldId id="2028" r:id="rId16"/>
    <p:sldId id="2029" r:id="rId17"/>
    <p:sldId id="2030" r:id="rId18"/>
    <p:sldId id="2031" r:id="rId19"/>
    <p:sldId id="2032" r:id="rId20"/>
    <p:sldId id="2033" r:id="rId21"/>
    <p:sldId id="3622" r:id="rId22"/>
    <p:sldId id="4306" r:id="rId23"/>
    <p:sldId id="4307" r:id="rId24"/>
    <p:sldId id="4308" r:id="rId25"/>
    <p:sldId id="4309" r:id="rId26"/>
    <p:sldId id="4310" r:id="rId27"/>
    <p:sldId id="4311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media" Target="../media/media9.mp3"/><Relationship Id="rId7" Type="http://schemas.openxmlformats.org/officeDocument/2006/relationships/image" Target="../media/image1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9.mp3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705725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 a picture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kihon_v3_take a picture">
            <a:hlinkClick r:id="" action="ppaction://media"/>
            <a:extLst>
              <a:ext uri="{FF2B5EF4-FFF2-40B4-BE49-F238E27FC236}">
                <a16:creationId xmlns:a16="http://schemas.microsoft.com/office/drawing/2014/main" id="{3D7BED2C-BA87-4747-A307-EFC7EC0438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50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写真をとる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9_kihon_v3_take a picture">
            <a:hlinkClick r:id="" action="ppaction://media"/>
            <a:extLst>
              <a:ext uri="{FF2B5EF4-FFF2-40B4-BE49-F238E27FC236}">
                <a16:creationId xmlns:a16="http://schemas.microsoft.com/office/drawing/2014/main" id="{EBD89485-0728-4EEB-A245-062B272E49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09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2" name="G1_L19_kihon_v4_watch">
            <a:hlinkClick r:id="" action="ppaction://media"/>
            <a:extLst>
              <a:ext uri="{FF2B5EF4-FFF2-40B4-BE49-F238E27FC236}">
                <a16:creationId xmlns:a16="http://schemas.microsoft.com/office/drawing/2014/main" id="{5E015E5B-0D7E-4836-92C6-E2413C553E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20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kihon_v4_watch">
            <a:hlinkClick r:id="" action="ppaction://media"/>
            <a:extLst>
              <a:ext uri="{FF2B5EF4-FFF2-40B4-BE49-F238E27FC236}">
                <a16:creationId xmlns:a16="http://schemas.microsoft.com/office/drawing/2014/main" id="{F2109762-B9FE-4AAC-A970-C01A8F9047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585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</a:p>
        </p:txBody>
      </p:sp>
      <p:pic>
        <p:nvPicPr>
          <p:cNvPr id="7" name="G1_L19_kihon_v4_watch">
            <a:hlinkClick r:id="" action="ppaction://media"/>
            <a:extLst>
              <a:ext uri="{FF2B5EF4-FFF2-40B4-BE49-F238E27FC236}">
                <a16:creationId xmlns:a16="http://schemas.microsoft.com/office/drawing/2014/main" id="{CDD2A5C8-4F3B-4826-80FE-255ED745D7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77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19_kihon_v5_TV">
            <a:hlinkClick r:id="" action="ppaction://media"/>
            <a:extLst>
              <a:ext uri="{FF2B5EF4-FFF2-40B4-BE49-F238E27FC236}">
                <a16:creationId xmlns:a16="http://schemas.microsoft.com/office/drawing/2014/main" id="{1404EC01-E3C0-4D8A-8089-0A8D266474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826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6C7CC5-BEB5-92A3-A2BF-CD676A81A73A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9C51B8F-061C-F770-F609-5FED8F50D839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7A7A7C-A755-1C66-73EC-1FD8DE0B0CAD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テレビ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4283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1920895"/>
            <a:ext cx="739471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TV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kihon_v5_TV">
            <a:hlinkClick r:id="" action="ppaction://media"/>
            <a:extLst>
              <a:ext uri="{FF2B5EF4-FFF2-40B4-BE49-F238E27FC236}">
                <a16:creationId xmlns:a16="http://schemas.microsoft.com/office/drawing/2014/main" id="{4FB1E46A-BD2C-45B3-AED1-B796D535A5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484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9_kihon_v5_TV">
            <a:hlinkClick r:id="" action="ppaction://media"/>
            <a:extLst>
              <a:ext uri="{FF2B5EF4-FFF2-40B4-BE49-F238E27FC236}">
                <a16:creationId xmlns:a16="http://schemas.microsoft.com/office/drawing/2014/main" id="{4AEE2C61-CEEA-47F8-90F5-330154C6C0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826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F70F32F-F16F-A6EF-1FE2-6A7F6033C4E1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テレビ</a:t>
            </a:r>
          </a:p>
        </p:txBody>
      </p:sp>
    </p:spTree>
    <p:extLst>
      <p:ext uri="{BB962C8B-B14F-4D97-AF65-F5344CB8AC3E}">
        <p14:creationId xmlns:p14="http://schemas.microsoft.com/office/powerpoint/2010/main" val="1256899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9_kihon_v6_run">
            <a:hlinkClick r:id="" action="ppaction://media"/>
            <a:extLst>
              <a:ext uri="{FF2B5EF4-FFF2-40B4-BE49-F238E27FC236}">
                <a16:creationId xmlns:a16="http://schemas.microsoft.com/office/drawing/2014/main" id="{2D494F45-7537-4125-9DE5-01DA145E6E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7438" y="13303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5E88F53-A2FC-9B07-2A48-6B94B033786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392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kihon_v6_run">
            <a:hlinkClick r:id="" action="ppaction://media"/>
            <a:extLst>
              <a:ext uri="{FF2B5EF4-FFF2-40B4-BE49-F238E27FC236}">
                <a16:creationId xmlns:a16="http://schemas.microsoft.com/office/drawing/2014/main" id="{FE46FD10-6ECE-45C4-B7E1-AF7E2A2C9D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7438" y="13303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A5D6B67-64F6-737C-56CC-C1352D2B792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9460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9_kihon_v6_run">
            <a:hlinkClick r:id="" action="ppaction://media"/>
            <a:extLst>
              <a:ext uri="{FF2B5EF4-FFF2-40B4-BE49-F238E27FC236}">
                <a16:creationId xmlns:a16="http://schemas.microsoft.com/office/drawing/2014/main" id="{585A2D83-7C37-456B-8B71-EE9D9EE76A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87438" y="13303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609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7721F-2FD3-2F4D-EBCD-98B053752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2B2894-641A-06E0-91CD-6778D02D1BD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A03188-E439-D8E3-8B9B-F798639B896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D9E76A-0B83-2F65-6832-2A40FFE032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A33928B-22EB-956E-9EEB-28089EA690F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B8D74EB-8580-BB03-A987-20E52488E0B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62D552F-FA9D-70A2-BA55-861E5E822C40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19_kihon_v1_study">
            <a:hlinkClick r:id="" action="ppaction://media"/>
            <a:extLst>
              <a:ext uri="{FF2B5EF4-FFF2-40B4-BE49-F238E27FC236}">
                <a16:creationId xmlns:a16="http://schemas.microsoft.com/office/drawing/2014/main" id="{34DD1747-9A57-4629-4004-480F1099D0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4837" y="652052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061F50-CBF6-AD57-5A9D-130B6B856986}"/>
              </a:ext>
            </a:extLst>
          </p:cNvPr>
          <p:cNvSpPr/>
          <p:nvPr/>
        </p:nvSpPr>
        <p:spPr>
          <a:xfrm flipH="1">
            <a:off x="2641600" y="3391460"/>
            <a:ext cx="3860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474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8F2DB-189C-0C86-4E22-C325C81CB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620097-FEF5-D7DB-ED26-4F2A6A4423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AAA1C66-2B3F-F9FE-4F60-908D604C757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44D4A3-3A4C-432D-F622-0A3A0F6325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ACB772F-BAFB-1E0C-547C-6A7B631EF670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B25A619-F498-A776-39F1-39BDC1DC0673}"/>
                </a:ext>
              </a:extLst>
            </p:cNvPr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8B34716-4E72-822E-B33B-A953036446A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kihon_v2_play">
            <a:hlinkClick r:id="" action="ppaction://media"/>
            <a:extLst>
              <a:ext uri="{FF2B5EF4-FFF2-40B4-BE49-F238E27FC236}">
                <a16:creationId xmlns:a16="http://schemas.microsoft.com/office/drawing/2014/main" id="{F144078E-F67C-B294-CF6A-73486B3BAC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52488" y="-55563"/>
            <a:ext cx="609600" cy="609601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DE5468-D6E9-2524-1B33-F45AF74A6F30}"/>
              </a:ext>
            </a:extLst>
          </p:cNvPr>
          <p:cNvSpPr/>
          <p:nvPr/>
        </p:nvSpPr>
        <p:spPr>
          <a:xfrm flipH="1">
            <a:off x="3162300" y="4044554"/>
            <a:ext cx="2819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758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7848E-2269-AD13-8F49-17B97A9A3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0FF3779-3B64-A40C-4C68-72A085D4D1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D4CBAF2-D646-B32C-6E89-E64E5CF66F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06126E-E249-7D49-3B38-97442F4CF1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C4E828C-9030-33A7-402C-98F933301053}"/>
              </a:ext>
            </a:extLst>
          </p:cNvPr>
          <p:cNvGrpSpPr/>
          <p:nvPr/>
        </p:nvGrpSpPr>
        <p:grpSpPr>
          <a:xfrm>
            <a:off x="0" y="1744587"/>
            <a:ext cx="9144000" cy="3368826"/>
            <a:chOff x="0" y="1932334"/>
            <a:chExt cx="9144000" cy="33688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5291F60-A1C7-D996-E260-E5861A070724}"/>
                </a:ext>
              </a:extLst>
            </p:cNvPr>
            <p:cNvSpPr txBox="1"/>
            <p:nvPr/>
          </p:nvSpPr>
          <p:spPr>
            <a:xfrm>
              <a:off x="0" y="4193164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[take]</a:t>
              </a:r>
              <a:r>
                <a:rPr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[picture]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4DE13B6-D353-58F5-D50B-6B63499EC96F}"/>
                </a:ext>
              </a:extLst>
            </p:cNvPr>
            <p:cNvSpPr txBox="1"/>
            <p:nvPr/>
          </p:nvSpPr>
          <p:spPr>
            <a:xfrm>
              <a:off x="815009" y="193233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写真をとる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9_kihon_v3_take a picture">
            <a:hlinkClick r:id="" action="ppaction://media"/>
            <a:extLst>
              <a:ext uri="{FF2B5EF4-FFF2-40B4-BE49-F238E27FC236}">
                <a16:creationId xmlns:a16="http://schemas.microsoft.com/office/drawing/2014/main" id="{0EB894AD-AA4D-D8CD-27FC-42BEA32E25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6256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49DFF2B-0D24-B32C-C182-CD8381F8DE03}"/>
              </a:ext>
            </a:extLst>
          </p:cNvPr>
          <p:cNvSpPr/>
          <p:nvPr/>
        </p:nvSpPr>
        <p:spPr>
          <a:xfrm flipH="1">
            <a:off x="914400" y="3745699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6C2AD5-9096-B5A9-431C-4850085127B6}"/>
              </a:ext>
            </a:extLst>
          </p:cNvPr>
          <p:cNvSpPr/>
          <p:nvPr/>
        </p:nvSpPr>
        <p:spPr>
          <a:xfrm flipH="1">
            <a:off x="4800602" y="3745699"/>
            <a:ext cx="3340098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218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9E242-8C9D-D76A-461A-2B9A7C317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CF5252-DBBE-EE79-391E-BA4FA95C33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831BA03-99FF-5A24-CEE0-759B4A5CDDF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EA029F-600E-C32B-A9BE-1E0BB71698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61AEE3A-321E-65E1-FF4E-8BE797ECE500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0E958A3-4C7F-435A-6DC1-433AADD9B3E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watch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D30C75D-B7EB-7128-FB34-10D00F589533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2" name="G1_L19_kihon_v4_watch">
            <a:hlinkClick r:id="" action="ppaction://media"/>
            <a:extLst>
              <a:ext uri="{FF2B5EF4-FFF2-40B4-BE49-F238E27FC236}">
                <a16:creationId xmlns:a16="http://schemas.microsoft.com/office/drawing/2014/main" id="{AF1F4072-4562-550B-ACFA-07950689C7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9800" y="10366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C67A78-63A4-D66D-FBAA-B49873C763CE}"/>
              </a:ext>
            </a:extLst>
          </p:cNvPr>
          <p:cNvSpPr/>
          <p:nvPr/>
        </p:nvSpPr>
        <p:spPr>
          <a:xfrm flipH="1">
            <a:off x="2349500" y="3492500"/>
            <a:ext cx="4445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031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13479-A79E-53AB-15B1-06F20E11D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E6907A-1971-5B57-A849-36728603E3D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EFE6E6-5C58-6115-6BC4-E8B9FD8C459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45A3FB-37EA-F16F-F203-2F83BFDD54E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3" name="G1_L19_kihon_v5_TV">
            <a:hlinkClick r:id="" action="ppaction://media"/>
            <a:extLst>
              <a:ext uri="{FF2B5EF4-FFF2-40B4-BE49-F238E27FC236}">
                <a16:creationId xmlns:a16="http://schemas.microsoft.com/office/drawing/2014/main" id="{7385034B-E829-4072-44CD-CB775B14B0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1826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17F4DC-4B1C-615F-B5E1-FF3B695FB890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98CB321-D030-FEA3-18AD-FF59EDDE8E99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0A3EFA5-956C-E559-05CD-258859864BEF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テレビ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E7CFBC8-7EC2-1018-9DFA-6F00E9570579}"/>
              </a:ext>
            </a:extLst>
          </p:cNvPr>
          <p:cNvSpPr/>
          <p:nvPr/>
        </p:nvSpPr>
        <p:spPr>
          <a:xfrm flipH="1">
            <a:off x="3429000" y="3543300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4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EC722-F26F-F744-CEA2-FCC6FA79E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3773FC0-B531-A489-5FEC-7C1F4396891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F50E4E7-A7D5-951C-B817-942CC843710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E04A-E3CF-0936-3247-D84FC4D7FE4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0457F0-9864-E465-C89D-5E43D9BC6BF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BED5563-5D9E-6095-776D-3DDAFAC8CC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06B9A21-FEFA-9620-2D62-ABBFBDA2714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走る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9_kihon_v6_run">
            <a:hlinkClick r:id="" action="ppaction://media"/>
            <a:extLst>
              <a:ext uri="{FF2B5EF4-FFF2-40B4-BE49-F238E27FC236}">
                <a16:creationId xmlns:a16="http://schemas.microsoft.com/office/drawing/2014/main" id="{A0B9D1A7-CD9C-35D6-F639-159F743F53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7438" y="13303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A5E4706-9D19-7EB0-00BA-7DC392692B5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CCC0CC5-8E1A-76FC-19E1-96170DDE5FF8}"/>
              </a:ext>
            </a:extLst>
          </p:cNvPr>
          <p:cNvSpPr/>
          <p:nvPr/>
        </p:nvSpPr>
        <p:spPr>
          <a:xfrm flipH="1">
            <a:off x="3429000" y="3627625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153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19_kihon_v1_study">
            <a:hlinkClick r:id="" action="ppaction://media"/>
            <a:extLst>
              <a:ext uri="{FF2B5EF4-FFF2-40B4-BE49-F238E27FC236}">
                <a16:creationId xmlns:a16="http://schemas.microsoft.com/office/drawing/2014/main" id="{391B3EF5-59BA-4789-A5BF-62532A7387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4837" y="65205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67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kihon_v1_study">
            <a:hlinkClick r:id="" action="ppaction://media"/>
            <a:extLst>
              <a:ext uri="{FF2B5EF4-FFF2-40B4-BE49-F238E27FC236}">
                <a16:creationId xmlns:a16="http://schemas.microsoft.com/office/drawing/2014/main" id="{30D772AF-2747-45C1-ADD7-9CB8595A1F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4837" y="65205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04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を勉強する</a:t>
            </a:r>
          </a:p>
        </p:txBody>
      </p:sp>
      <p:pic>
        <p:nvPicPr>
          <p:cNvPr id="5" name="G1_L19_kihon_v1_study">
            <a:hlinkClick r:id="" action="ppaction://media"/>
            <a:extLst>
              <a:ext uri="{FF2B5EF4-FFF2-40B4-BE49-F238E27FC236}">
                <a16:creationId xmlns:a16="http://schemas.microsoft.com/office/drawing/2014/main" id="{C3292F37-493B-46ED-98E1-3C1D33C397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4837" y="65205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823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F1378F8-4619-48F6-ACD3-BA2D7387DD1C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kihon_v2_play">
            <a:hlinkClick r:id="" action="ppaction://media"/>
            <a:extLst>
              <a:ext uri="{FF2B5EF4-FFF2-40B4-BE49-F238E27FC236}">
                <a16:creationId xmlns:a16="http://schemas.microsoft.com/office/drawing/2014/main" id="{FDEBC186-9354-4102-80F4-9ECBFECE76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kihon_v2_play">
            <a:hlinkClick r:id="" action="ppaction://media"/>
            <a:extLst>
              <a:ext uri="{FF2B5EF4-FFF2-40B4-BE49-F238E27FC236}">
                <a16:creationId xmlns:a16="http://schemas.microsoft.com/office/drawing/2014/main" id="{AC58CB8D-BBDE-40C9-A459-235025C159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028617"/>
            <a:ext cx="7513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（競技など）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9_kihon_v2_play">
            <a:hlinkClick r:id="" action="ppaction://media"/>
            <a:extLst>
              <a:ext uri="{FF2B5EF4-FFF2-40B4-BE49-F238E27FC236}">
                <a16:creationId xmlns:a16="http://schemas.microsoft.com/office/drawing/2014/main" id="{49C95C85-7A68-443B-B1FD-659EC8D577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248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906058-647D-45C4-8C0E-09A76343DE58}"/>
              </a:ext>
            </a:extLst>
          </p:cNvPr>
          <p:cNvGrpSpPr/>
          <p:nvPr/>
        </p:nvGrpSpPr>
        <p:grpSpPr>
          <a:xfrm>
            <a:off x="0" y="1744587"/>
            <a:ext cx="9144000" cy="3368826"/>
            <a:chOff x="0" y="1932334"/>
            <a:chExt cx="9144000" cy="33688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93164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</a:t>
              </a:r>
              <a:r>
                <a:rPr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[p------]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3233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写真をとる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9_kihon_v3_take a picture">
            <a:hlinkClick r:id="" action="ppaction://media"/>
            <a:extLst>
              <a:ext uri="{FF2B5EF4-FFF2-40B4-BE49-F238E27FC236}">
                <a16:creationId xmlns:a16="http://schemas.microsoft.com/office/drawing/2014/main" id="{1E4F2BF8-0D86-426A-8120-A0EBD41E38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49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16990</TotalTime>
  <Words>145</Words>
  <Application>Microsoft Office PowerPoint</Application>
  <PresentationFormat>画面に合わせる (4:3)</PresentationFormat>
  <Paragraphs>53</Paragraphs>
  <Slides>27</Slides>
  <Notes>0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2114</cp:revision>
  <cp:lastPrinted>2016-06-23T16:36:17Z</cp:lastPrinted>
  <dcterms:created xsi:type="dcterms:W3CDTF">2016-05-30T03:13:09Z</dcterms:created>
  <dcterms:modified xsi:type="dcterms:W3CDTF">2025-09-30T05:47:59Z</dcterms:modified>
</cp:coreProperties>
</file>