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1"/>
  </p:notesMasterIdLst>
  <p:handoutMasterIdLst>
    <p:handoutMasterId r:id="rId62"/>
  </p:handoutMasterIdLst>
  <p:sldIdLst>
    <p:sldId id="3624" r:id="rId2"/>
    <p:sldId id="3625" r:id="rId3"/>
    <p:sldId id="2035" r:id="rId4"/>
    <p:sldId id="2036" r:id="rId5"/>
    <p:sldId id="2037" r:id="rId6"/>
    <p:sldId id="2038" r:id="rId7"/>
    <p:sldId id="2039" r:id="rId8"/>
    <p:sldId id="2040" r:id="rId9"/>
    <p:sldId id="2041" r:id="rId10"/>
    <p:sldId id="3512" r:id="rId11"/>
    <p:sldId id="3513" r:id="rId12"/>
    <p:sldId id="2044" r:id="rId13"/>
    <p:sldId id="3514" r:id="rId14"/>
    <p:sldId id="3515" r:id="rId15"/>
    <p:sldId id="2047" r:id="rId16"/>
    <p:sldId id="2048" r:id="rId17"/>
    <p:sldId id="2049" r:id="rId18"/>
    <p:sldId id="2050" r:id="rId19"/>
    <p:sldId id="2051" r:id="rId20"/>
    <p:sldId id="2052" r:id="rId21"/>
    <p:sldId id="2053" r:id="rId22"/>
    <p:sldId id="2054" r:id="rId23"/>
    <p:sldId id="2055" r:id="rId24"/>
    <p:sldId id="2056" r:id="rId25"/>
    <p:sldId id="2057" r:id="rId26"/>
    <p:sldId id="2058" r:id="rId27"/>
    <p:sldId id="2059" r:id="rId28"/>
    <p:sldId id="2060" r:id="rId29"/>
    <p:sldId id="2061" r:id="rId30"/>
    <p:sldId id="2062" r:id="rId31"/>
    <p:sldId id="2063" r:id="rId32"/>
    <p:sldId id="2064" r:id="rId33"/>
    <p:sldId id="2065" r:id="rId34"/>
    <p:sldId id="2066" r:id="rId35"/>
    <p:sldId id="2067" r:id="rId36"/>
    <p:sldId id="2068" r:id="rId37"/>
    <p:sldId id="2069" r:id="rId38"/>
    <p:sldId id="2070" r:id="rId39"/>
    <p:sldId id="2071" r:id="rId40"/>
    <p:sldId id="2072" r:id="rId41"/>
    <p:sldId id="3516" r:id="rId42"/>
    <p:sldId id="2074" r:id="rId43"/>
    <p:sldId id="2075" r:id="rId44"/>
    <p:sldId id="2076" r:id="rId45"/>
    <p:sldId id="3646" r:id="rId46"/>
    <p:sldId id="4312" r:id="rId47"/>
    <p:sldId id="4313" r:id="rId48"/>
    <p:sldId id="4314" r:id="rId49"/>
    <p:sldId id="4315" r:id="rId50"/>
    <p:sldId id="4316" r:id="rId51"/>
    <p:sldId id="4317" r:id="rId52"/>
    <p:sldId id="4318" r:id="rId53"/>
    <p:sldId id="4319" r:id="rId54"/>
    <p:sldId id="4320" r:id="rId55"/>
    <p:sldId id="4321" r:id="rId56"/>
    <p:sldId id="4322" r:id="rId57"/>
    <p:sldId id="4323" r:id="rId58"/>
    <p:sldId id="4324" r:id="rId59"/>
    <p:sldId id="4325" r:id="rId60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173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752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notesMaster" Target="notesMasters/notes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4.mp3"/><Relationship Id="rId1" Type="http://schemas.microsoft.com/office/2007/relationships/media" Target="../media/media1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4.mp3"/><Relationship Id="rId1" Type="http://schemas.microsoft.com/office/2007/relationships/media" Target="../media/media1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4.mp3"/><Relationship Id="rId1" Type="http://schemas.microsoft.com/office/2007/relationships/media" Target="../media/media1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5.mp3"/><Relationship Id="rId1" Type="http://schemas.microsoft.com/office/2007/relationships/media" Target="../media/media1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5.mp3"/><Relationship Id="rId1" Type="http://schemas.microsoft.com/office/2007/relationships/media" Target="../media/media1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5.mp3"/><Relationship Id="rId1" Type="http://schemas.microsoft.com/office/2007/relationships/media" Target="../media/media1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6.mp3"/><Relationship Id="rId1" Type="http://schemas.microsoft.com/office/2007/relationships/media" Target="../media/media1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6.mp3"/><Relationship Id="rId1" Type="http://schemas.microsoft.com/office/2007/relationships/media" Target="../media/media1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4.xml.rels><?xml version="1.0" encoding="UTF-8" standalone="yes"?>
<Relationships xmlns="http://schemas.openxmlformats.org/package/2006/relationships"><Relationship Id="rId3" Type="http://schemas.microsoft.com/office/2007/relationships/media" Target="../media/media17.mp3"/><Relationship Id="rId7" Type="http://schemas.openxmlformats.org/officeDocument/2006/relationships/image" Target="../media/image1.png"/><Relationship Id="rId2" Type="http://schemas.openxmlformats.org/officeDocument/2006/relationships/audio" Target="../media/media16.mp3"/><Relationship Id="rId1" Type="http://schemas.microsoft.com/office/2007/relationships/media" Target="../media/media16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7.mp3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4" Type="http://schemas.openxmlformats.org/officeDocument/2006/relationships/image" Target="../media/image1.png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4" Type="http://schemas.openxmlformats.org/officeDocument/2006/relationships/image" Target="../media/image1.png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4.mp3"/><Relationship Id="rId1" Type="http://schemas.microsoft.com/office/2007/relationships/media" Target="../media/media14.mp3"/><Relationship Id="rId4" Type="http://schemas.openxmlformats.org/officeDocument/2006/relationships/image" Target="../media/image1.png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5.mp3"/><Relationship Id="rId1" Type="http://schemas.microsoft.com/office/2007/relationships/media" Target="../media/media15.mp3"/><Relationship Id="rId4" Type="http://schemas.openxmlformats.org/officeDocument/2006/relationships/image" Target="../media/image1.png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6.mp3"/><Relationship Id="rId1" Type="http://schemas.microsoft.com/office/2007/relationships/media" Target="../media/media16.mp3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D899C-F0A0-34F9-A246-28DAA5D31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4014B8B-D5C3-D116-E5CE-F1A7ED2545E5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7968D8-1FDD-AB20-2641-87C05D0AB7F2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67D2888-3903-E680-69E7-46B60C922A05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D99DC3C0-1F18-F7FF-30BE-3B2D45F7B2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30A9DB-88BA-65B6-36B6-9A3923A2BC50}"/>
              </a:ext>
            </a:extLst>
          </p:cNvPr>
          <p:cNvSpPr txBox="1"/>
          <p:nvPr/>
        </p:nvSpPr>
        <p:spPr>
          <a:xfrm rot="21600000">
            <a:off x="707942" y="2345654"/>
            <a:ext cx="70183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E681E274-EDD9-51A1-5E27-1A5314B29BF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5663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321005"/>
            <a:ext cx="682645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picture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9_reading_v3_picture">
            <a:hlinkClick r:id="" action="ppaction://media"/>
            <a:extLst>
              <a:ext uri="{FF2B5EF4-FFF2-40B4-BE49-F238E27FC236}">
                <a16:creationId xmlns:a16="http://schemas.microsoft.com/office/drawing/2014/main" id="{FC618651-14F5-4D46-9B5F-BED6F5C6CDF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23975" y="12128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263077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799173B-FA63-4D0F-8327-99A242911A9D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写真、絵</a:t>
            </a:r>
            <a:endParaRPr kumimoji="1" lang="ja-JP" altLang="en-US" sz="1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9_reading_v3_picture">
            <a:hlinkClick r:id="" action="ppaction://media"/>
            <a:extLst>
              <a:ext uri="{FF2B5EF4-FFF2-40B4-BE49-F238E27FC236}">
                <a16:creationId xmlns:a16="http://schemas.microsoft.com/office/drawing/2014/main" id="{4DFE977F-1133-4659-9B17-45BF9473581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23975" y="12128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31656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G1_L19_reading_v4_friend">
            <a:hlinkClick r:id="" action="ppaction://media"/>
            <a:extLst>
              <a:ext uri="{FF2B5EF4-FFF2-40B4-BE49-F238E27FC236}">
                <a16:creationId xmlns:a16="http://schemas.microsoft.com/office/drawing/2014/main" id="{8DEF564B-7CAA-47E3-A8F2-2A061A63B1B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54200" y="1566863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14E7D87F-FE3C-1436-ADC3-B566DD299118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0DD3DBEE-C495-AAFC-6EDC-1A4B877FF45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0E0CDFC1-E6D1-DF00-59B4-8E90A4B7C09D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友達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5141470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228672"/>
            <a:ext cx="682645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5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friend</a:t>
            </a:r>
            <a:endParaRPr kumimoji="1" lang="ja-JP" altLang="en-US" sz="15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9_reading_v4_friend">
            <a:hlinkClick r:id="" action="ppaction://media"/>
            <a:extLst>
              <a:ext uri="{FF2B5EF4-FFF2-40B4-BE49-F238E27FC236}">
                <a16:creationId xmlns:a16="http://schemas.microsoft.com/office/drawing/2014/main" id="{A657267F-CB28-4113-939D-3F4558A5C3A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54200" y="15668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25441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G1_L19_reading_v4_friend">
            <a:hlinkClick r:id="" action="ppaction://media"/>
            <a:extLst>
              <a:ext uri="{FF2B5EF4-FFF2-40B4-BE49-F238E27FC236}">
                <a16:creationId xmlns:a16="http://schemas.microsoft.com/office/drawing/2014/main" id="{0AEBCFDA-DB71-405D-ACE9-6844FB8091F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54200" y="1566863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C6E5ED4-46A3-F969-4F2B-7C32D593F531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友達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131032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9768AF0-000D-4F29-A03F-39A316127A92}"/>
              </a:ext>
            </a:extLst>
          </p:cNvPr>
          <p:cNvGrpSpPr/>
          <p:nvPr/>
        </p:nvGrpSpPr>
        <p:grpSpPr>
          <a:xfrm>
            <a:off x="206478" y="1738903"/>
            <a:ext cx="8731046" cy="3380195"/>
            <a:chOff x="206478" y="2197100"/>
            <a:chExt cx="8731046" cy="338019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494950" y="4007635"/>
              <a:ext cx="81541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A--------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197100"/>
              <a:ext cx="8731046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オーストラリア</a:t>
              </a:r>
            </a:p>
          </p:txBody>
        </p:sp>
      </p:grpSp>
      <p:pic>
        <p:nvPicPr>
          <p:cNvPr id="4" name="G1_L19_reading_v5_Australia">
            <a:hlinkClick r:id="" action="ppaction://media"/>
            <a:extLst>
              <a:ext uri="{FF2B5EF4-FFF2-40B4-BE49-F238E27FC236}">
                <a16:creationId xmlns:a16="http://schemas.microsoft.com/office/drawing/2014/main" id="{7ABFCAF4-380B-48F7-A22A-2FEAD92520D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93813" y="5635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54455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742122" y="2497976"/>
            <a:ext cx="765975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Australia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9_reading_v5_Australia">
            <a:hlinkClick r:id="" action="ppaction://media"/>
            <a:extLst>
              <a:ext uri="{FF2B5EF4-FFF2-40B4-BE49-F238E27FC236}">
                <a16:creationId xmlns:a16="http://schemas.microsoft.com/office/drawing/2014/main" id="{0E6EAE3C-A0C6-4827-98E9-58DD8064E5C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93813" y="5635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597993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55BEBBE-A383-4222-AF44-D58067AA0F0A}"/>
              </a:ext>
            </a:extLst>
          </p:cNvPr>
          <p:cNvSpPr txBox="1"/>
          <p:nvPr/>
        </p:nvSpPr>
        <p:spPr>
          <a:xfrm>
            <a:off x="206478" y="2705725"/>
            <a:ext cx="873104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オーストラリア</a:t>
            </a:r>
          </a:p>
        </p:txBody>
      </p:sp>
      <p:pic>
        <p:nvPicPr>
          <p:cNvPr id="6" name="G1_L19_reading_v5_Australia">
            <a:hlinkClick r:id="" action="ppaction://media"/>
            <a:extLst>
              <a:ext uri="{FF2B5EF4-FFF2-40B4-BE49-F238E27FC236}">
                <a16:creationId xmlns:a16="http://schemas.microsoft.com/office/drawing/2014/main" id="{D6BCA652-C428-4E76-BFB6-23151002C50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93813" y="5635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164688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1F65FC4-84C1-4C37-9E2D-F1BA3DEF940F}"/>
              </a:ext>
            </a:extLst>
          </p:cNvPr>
          <p:cNvGrpSpPr/>
          <p:nvPr/>
        </p:nvGrpSpPr>
        <p:grpSpPr>
          <a:xfrm>
            <a:off x="511728" y="1536175"/>
            <a:ext cx="8120544" cy="3785651"/>
            <a:chOff x="511728" y="1791644"/>
            <a:chExt cx="8120544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511728" y="4007635"/>
              <a:ext cx="812054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野球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9_reading_v6_baseball">
            <a:hlinkClick r:id="" action="ppaction://media"/>
            <a:extLst>
              <a:ext uri="{FF2B5EF4-FFF2-40B4-BE49-F238E27FC236}">
                <a16:creationId xmlns:a16="http://schemas.microsoft.com/office/drawing/2014/main" id="{9F28DF80-3A53-44A5-9298-55A674F3ACA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06563" y="11239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471261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8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497976"/>
            <a:ext cx="682645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baseball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9_reading_v6_baseball">
            <a:hlinkClick r:id="" action="ppaction://media"/>
            <a:extLst>
              <a:ext uri="{FF2B5EF4-FFF2-40B4-BE49-F238E27FC236}">
                <a16:creationId xmlns:a16="http://schemas.microsoft.com/office/drawing/2014/main" id="{8CC10859-5CD4-43D6-B58B-88FCA3BEE89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06563" y="11239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688443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8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4372B-4C33-6CED-8EDF-8CA89DCD8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0824D0D-C992-2FBE-BB36-60CF3A624E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C087B9F5-2D13-BFA4-5FD0-567BE90ACA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02F0D1-B039-0B11-5350-FF9EC0D040CD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17BB242-2167-3AE4-D6A9-026972C4768C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957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野球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19_reading_v6_baseball">
            <a:hlinkClick r:id="" action="ppaction://media"/>
            <a:extLst>
              <a:ext uri="{FF2B5EF4-FFF2-40B4-BE49-F238E27FC236}">
                <a16:creationId xmlns:a16="http://schemas.microsoft.com/office/drawing/2014/main" id="{DBB2365B-CDF1-461B-AA9D-8F449F45916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06563" y="11239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547418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8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4B32E1A8-8AD3-4FEA-9BA1-8A892F24BB54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6A73407F-C613-485A-8C86-B8F7D5BCA9E7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0B310246-42D8-4B4A-BCBF-E4BCDD31BFC7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選手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1_L19_reading_v7_player">
            <a:hlinkClick r:id="" action="ppaction://media"/>
            <a:extLst>
              <a:ext uri="{FF2B5EF4-FFF2-40B4-BE49-F238E27FC236}">
                <a16:creationId xmlns:a16="http://schemas.microsoft.com/office/drawing/2014/main" id="{7799DD2C-0014-4BB0-8005-BCE2F0E0D95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95463" y="7413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409118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16000" y="2105561"/>
            <a:ext cx="71120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player</a:t>
            </a:r>
            <a:endParaRPr kumimoji="1" lang="ja-JP" altLang="en-US" sz="1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9_reading_v7_player">
            <a:hlinkClick r:id="" action="ppaction://media"/>
            <a:extLst>
              <a:ext uri="{FF2B5EF4-FFF2-40B4-BE49-F238E27FC236}">
                <a16:creationId xmlns:a16="http://schemas.microsoft.com/office/drawing/2014/main" id="{95F37124-AE41-431F-A6CE-2C888481D6D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95463" y="7413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27316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AAA1BB3-D281-4E25-B10C-8380C1930D46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選手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9_reading_v7_player">
            <a:hlinkClick r:id="" action="ppaction://media"/>
            <a:extLst>
              <a:ext uri="{FF2B5EF4-FFF2-40B4-BE49-F238E27FC236}">
                <a16:creationId xmlns:a16="http://schemas.microsoft.com/office/drawing/2014/main" id="{78993467-FB52-48CF-A742-5F3EFFD85C7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95463" y="7413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97669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64BFA68-49F8-4B84-9D4F-20F563D7EC62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ピアノ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9_reading_v8_piano">
            <a:hlinkClick r:id="" action="ppaction://media"/>
            <a:extLst>
              <a:ext uri="{FF2B5EF4-FFF2-40B4-BE49-F238E27FC236}">
                <a16:creationId xmlns:a16="http://schemas.microsoft.com/office/drawing/2014/main" id="{993AA55E-524C-4676-A78B-7EED087D34A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52550" y="9175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38602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piano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9_reading_v8_piano">
            <a:hlinkClick r:id="" action="ppaction://media"/>
            <a:extLst>
              <a:ext uri="{FF2B5EF4-FFF2-40B4-BE49-F238E27FC236}">
                <a16:creationId xmlns:a16="http://schemas.microsoft.com/office/drawing/2014/main" id="{760044EF-586D-4DA9-9299-13D27F23AB7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52550" y="9175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841057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ピアノ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9_reading_v8_piano">
            <a:hlinkClick r:id="" action="ppaction://media"/>
            <a:extLst>
              <a:ext uri="{FF2B5EF4-FFF2-40B4-BE49-F238E27FC236}">
                <a16:creationId xmlns:a16="http://schemas.microsoft.com/office/drawing/2014/main" id="{5E0449EF-E5B6-48CA-BC5F-07385C477E3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52550" y="9175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81291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32781A8-37C6-4CF1-A27D-86491B4DF22B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991699"/>
              <a:ext cx="7513983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2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2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を歌う</a:t>
              </a:r>
              <a:endParaRPr kumimoji="1" lang="ja-JP" altLang="en-US" sz="12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9_reading_v9_sing">
            <a:hlinkClick r:id="" action="ppaction://media"/>
            <a:extLst>
              <a:ext uri="{FF2B5EF4-FFF2-40B4-BE49-F238E27FC236}">
                <a16:creationId xmlns:a16="http://schemas.microsoft.com/office/drawing/2014/main" id="{88CFC7F8-A6B1-43EC-88A7-992C768DDD8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1613" y="-1143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331496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sing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9_reading_v9_sing">
            <a:hlinkClick r:id="" action="ppaction://media"/>
            <a:extLst>
              <a:ext uri="{FF2B5EF4-FFF2-40B4-BE49-F238E27FC236}">
                <a16:creationId xmlns:a16="http://schemas.microsoft.com/office/drawing/2014/main" id="{E1EDEAFC-0909-4793-A4E5-B2237FF87B4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1613" y="-1143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06119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799173B-FA63-4D0F-8327-99A242911A9D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を歌う</a:t>
            </a:r>
            <a:endParaRPr kumimoji="1" lang="ja-JP" altLang="en-US" sz="1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19_reading_v9_sing">
            <a:hlinkClick r:id="" action="ppaction://media"/>
            <a:extLst>
              <a:ext uri="{FF2B5EF4-FFF2-40B4-BE49-F238E27FC236}">
                <a16:creationId xmlns:a16="http://schemas.microsoft.com/office/drawing/2014/main" id="{899686AA-B748-4C03-98B8-17DA4765EB5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1613" y="-1143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821518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67BB6C7F-702F-474B-AD40-1A3F37A88CE3}"/>
              </a:ext>
            </a:extLst>
          </p:cNvPr>
          <p:cNvGrpSpPr/>
          <p:nvPr/>
        </p:nvGrpSpPr>
        <p:grpSpPr>
          <a:xfrm>
            <a:off x="0" y="1823105"/>
            <a:ext cx="9144000" cy="3211791"/>
            <a:chOff x="0" y="2119283"/>
            <a:chExt cx="9144000" cy="321179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007635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[l---] [a-]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530088" y="2119283"/>
              <a:ext cx="808382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を見る</a:t>
              </a:r>
              <a:endParaRPr kumimoji="1" lang="ja-JP" altLang="en-US" sz="11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9_reading_v1_look at">
            <a:hlinkClick r:id="" action="ppaction://media"/>
            <a:extLst>
              <a:ext uri="{FF2B5EF4-FFF2-40B4-BE49-F238E27FC236}">
                <a16:creationId xmlns:a16="http://schemas.microsoft.com/office/drawing/2014/main" id="{D5242F81-B420-49C4-A013-81B0FB332CD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28700" y="12430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407087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E446DC5-C8ED-4F2C-B199-5B1A78C1271F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歌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9_reading_v10_song">
            <a:hlinkClick r:id="" action="ppaction://media"/>
            <a:extLst>
              <a:ext uri="{FF2B5EF4-FFF2-40B4-BE49-F238E27FC236}">
                <a16:creationId xmlns:a16="http://schemas.microsoft.com/office/drawing/2014/main" id="{47154401-B8F5-499D-8D34-BF128BCD21B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65238" y="12430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474137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song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1_L19_reading_v10_song">
            <a:hlinkClick r:id="" action="ppaction://media"/>
            <a:extLst>
              <a:ext uri="{FF2B5EF4-FFF2-40B4-BE49-F238E27FC236}">
                <a16:creationId xmlns:a16="http://schemas.microsoft.com/office/drawing/2014/main" id="{363197E3-CA51-4773-8967-27F5644576A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65238" y="12430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173569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歌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19_reading_v10_song">
            <a:hlinkClick r:id="" action="ppaction://media"/>
            <a:extLst>
              <a:ext uri="{FF2B5EF4-FFF2-40B4-BE49-F238E27FC236}">
                <a16:creationId xmlns:a16="http://schemas.microsoft.com/office/drawing/2014/main" id="{5EC48E2F-3095-4F32-94D8-27460296EEB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65238" y="12430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015677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E82B73B9-A907-495C-A075-8E469C8720E7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70D4F2CA-9BCF-4FE5-BDC8-15257F444517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A051F766-1F4F-469F-9596-2A846A929B89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料理する</a:t>
              </a:r>
            </a:p>
          </p:txBody>
        </p:sp>
      </p:grpSp>
      <p:pic>
        <p:nvPicPr>
          <p:cNvPr id="3" name="G1_L19_reading_v11_cook">
            <a:hlinkClick r:id="" action="ppaction://media"/>
            <a:extLst>
              <a:ext uri="{FF2B5EF4-FFF2-40B4-BE49-F238E27FC236}">
                <a16:creationId xmlns:a16="http://schemas.microsoft.com/office/drawing/2014/main" id="{5DC4EAC7-0A1A-4A61-80EE-90D1D6CFCC8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12938" y="1714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13273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424070" y="2105561"/>
            <a:ext cx="829586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cook</a:t>
            </a:r>
            <a:endParaRPr kumimoji="1" lang="ja-JP" altLang="en-US" sz="1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9_reading_v11_cook">
            <a:hlinkClick r:id="" action="ppaction://media"/>
            <a:extLst>
              <a:ext uri="{FF2B5EF4-FFF2-40B4-BE49-F238E27FC236}">
                <a16:creationId xmlns:a16="http://schemas.microsoft.com/office/drawing/2014/main" id="{821B2474-7738-4E1B-8739-3117EF33903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12938" y="1714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675099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737EB01-6130-49EB-B409-6C33BDCED3C8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料理する</a:t>
            </a:r>
          </a:p>
        </p:txBody>
      </p:sp>
      <p:pic>
        <p:nvPicPr>
          <p:cNvPr id="6" name="G1_L19_reading_v11_cook">
            <a:hlinkClick r:id="" action="ppaction://media"/>
            <a:extLst>
              <a:ext uri="{FF2B5EF4-FFF2-40B4-BE49-F238E27FC236}">
                <a16:creationId xmlns:a16="http://schemas.microsoft.com/office/drawing/2014/main" id="{1069A01E-AAF5-43D4-B97F-DB3E4E2031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12938" y="1714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59013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E82B73B9-A907-495C-A075-8E469C8720E7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70D4F2CA-9BCF-4FE5-BDC8-15257F444517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A051F766-1F4F-469F-9596-2A846A929B89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クッキー</a:t>
              </a:r>
            </a:p>
          </p:txBody>
        </p:sp>
      </p:grpSp>
      <p:pic>
        <p:nvPicPr>
          <p:cNvPr id="3" name="G1_L19_reading_v12_cookie">
            <a:hlinkClick r:id="" action="ppaction://media"/>
            <a:extLst>
              <a:ext uri="{FF2B5EF4-FFF2-40B4-BE49-F238E27FC236}">
                <a16:creationId xmlns:a16="http://schemas.microsoft.com/office/drawing/2014/main" id="{C7510B01-1CAF-4DF6-9A77-88BB262E21C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95463" y="1920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09900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5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424070" y="2228672"/>
            <a:ext cx="829586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5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cookie</a:t>
            </a:r>
            <a:endParaRPr kumimoji="1" lang="ja-JP" altLang="en-US" sz="15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9_reading_v12_cookie">
            <a:hlinkClick r:id="" action="ppaction://media"/>
            <a:extLst>
              <a:ext uri="{FF2B5EF4-FFF2-40B4-BE49-F238E27FC236}">
                <a16:creationId xmlns:a16="http://schemas.microsoft.com/office/drawing/2014/main" id="{A7962FC0-FE71-4412-BEFB-28C749A78CB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95463" y="1920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196178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5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737EB01-6130-49EB-B409-6C33BDCED3C8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クッキー</a:t>
            </a:r>
          </a:p>
        </p:txBody>
      </p:sp>
      <p:pic>
        <p:nvPicPr>
          <p:cNvPr id="6" name="G1_L19_reading_v12_cookie">
            <a:hlinkClick r:id="" action="ppaction://media"/>
            <a:extLst>
              <a:ext uri="{FF2B5EF4-FFF2-40B4-BE49-F238E27FC236}">
                <a16:creationId xmlns:a16="http://schemas.microsoft.com/office/drawing/2014/main" id="{227A2481-4B70-490B-A393-E75F67EFF5C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95463" y="1920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41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5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3BF9597-D1E0-4629-A321-6BC4D68214D2}"/>
              </a:ext>
            </a:extLst>
          </p:cNvPr>
          <p:cNvGrpSpPr/>
          <p:nvPr/>
        </p:nvGrpSpPr>
        <p:grpSpPr>
          <a:xfrm>
            <a:off x="206477" y="1636202"/>
            <a:ext cx="8731046" cy="3585596"/>
            <a:chOff x="206477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679508" y="4007635"/>
              <a:ext cx="7784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誕生日</a:t>
              </a:r>
            </a:p>
          </p:txBody>
        </p:sp>
      </p:grpSp>
      <p:pic>
        <p:nvPicPr>
          <p:cNvPr id="4" name="G1_L19_reading_v13_birthday">
            <a:hlinkClick r:id="" action="ppaction://media"/>
            <a:extLst>
              <a:ext uri="{FF2B5EF4-FFF2-40B4-BE49-F238E27FC236}">
                <a16:creationId xmlns:a16="http://schemas.microsoft.com/office/drawing/2014/main" id="{83820CB9-BF95-46C5-88F1-691E4D9D81B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66888" y="12430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619533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18052" y="2459504"/>
            <a:ext cx="850789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look at…</a:t>
            </a:r>
            <a:endParaRPr kumimoji="1" lang="ja-JP" altLang="en-US" sz="10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9_reading_v1_look at">
            <a:hlinkClick r:id="" action="ppaction://media"/>
            <a:extLst>
              <a:ext uri="{FF2B5EF4-FFF2-40B4-BE49-F238E27FC236}">
                <a16:creationId xmlns:a16="http://schemas.microsoft.com/office/drawing/2014/main" id="{F4AAF388-BCC3-4B46-A8D1-418EC774F6A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28700" y="12430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71929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AC64B0B-9DF6-4111-9303-63A95CCED9E4}"/>
              </a:ext>
            </a:extLst>
          </p:cNvPr>
          <p:cNvSpPr txBox="1"/>
          <p:nvPr/>
        </p:nvSpPr>
        <p:spPr>
          <a:xfrm>
            <a:off x="723900" y="2497976"/>
            <a:ext cx="76962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birthday</a:t>
            </a:r>
            <a:endParaRPr kumimoji="1" lang="ja-JP" altLang="en-US" sz="11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9_reading_v13_birthday">
            <a:hlinkClick r:id="" action="ppaction://media"/>
            <a:extLst>
              <a:ext uri="{FF2B5EF4-FFF2-40B4-BE49-F238E27FC236}">
                <a16:creationId xmlns:a16="http://schemas.microsoft.com/office/drawing/2014/main" id="{9D4C4B7D-1797-4297-9EE3-EC71F916FA3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66888" y="12430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82619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誕生日</a:t>
            </a:r>
          </a:p>
        </p:txBody>
      </p:sp>
      <p:pic>
        <p:nvPicPr>
          <p:cNvPr id="7" name="G1_L19_reading_v13_birthday">
            <a:hlinkClick r:id="" action="ppaction://media"/>
            <a:extLst>
              <a:ext uri="{FF2B5EF4-FFF2-40B4-BE49-F238E27FC236}">
                <a16:creationId xmlns:a16="http://schemas.microsoft.com/office/drawing/2014/main" id="{D625BBC9-C770-463F-82EA-DCCAF84834A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66888" y="12430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53559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159C5F2A-2A5E-4723-A264-3EF5E6519D45}"/>
              </a:ext>
            </a:extLst>
          </p:cNvPr>
          <p:cNvGrpSpPr/>
          <p:nvPr/>
        </p:nvGrpSpPr>
        <p:grpSpPr>
          <a:xfrm>
            <a:off x="0" y="1720840"/>
            <a:ext cx="9144000" cy="3416320"/>
            <a:chOff x="0" y="1404326"/>
            <a:chExt cx="9144000" cy="341632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3620317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[e----] [y---]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404326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毎年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9_reading_v14_every year">
            <a:hlinkClick r:id="" action="ppaction://media"/>
            <a:extLst>
              <a:ext uri="{FF2B5EF4-FFF2-40B4-BE49-F238E27FC236}">
                <a16:creationId xmlns:a16="http://schemas.microsoft.com/office/drawing/2014/main" id="{F0DFBEDC-3717-40D9-850E-881C7EDA168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23975" y="476250"/>
            <a:ext cx="609600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357180D2-75C8-AC3B-6F84-9E6E4EF65D38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311416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2574920"/>
            <a:ext cx="9144000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every year</a:t>
            </a:r>
            <a:endParaRPr kumimoji="1" lang="ja-JP" altLang="en-US" sz="10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9_reading_v14_every year">
            <a:hlinkClick r:id="" action="ppaction://media"/>
            <a:extLst>
              <a:ext uri="{FF2B5EF4-FFF2-40B4-BE49-F238E27FC236}">
                <a16:creationId xmlns:a16="http://schemas.microsoft.com/office/drawing/2014/main" id="{C77D6F3F-C94B-4102-8032-7099051E561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23975" y="476250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C693CB41-5A2C-DA4B-12D4-5DFC5BBEA604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461427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毎年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1_L19_reading_v14_every year">
            <a:hlinkClick r:id="" action="ppaction://media"/>
            <a:extLst>
              <a:ext uri="{FF2B5EF4-FFF2-40B4-BE49-F238E27FC236}">
                <a16:creationId xmlns:a16="http://schemas.microsoft.com/office/drawing/2014/main" id="{72B5BC01-85C4-48A2-AAA7-BF9E28F7198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323975" y="476250"/>
            <a:ext cx="609600" cy="609600"/>
          </a:xfrm>
          <a:prstGeom prst="rect">
            <a:avLst/>
          </a:prstGeom>
        </p:spPr>
      </p:pic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67989598-9BC1-35E4-BBE9-47BE85710C50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8347D227-287B-2E62-1BC4-B42C29B8E016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9733066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0A682-1AFB-167C-EA06-98C7CE67C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B458CD-7DD8-011D-F9CE-61DAC187A166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522498C-3037-4451-6F42-A820D3B5CC76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D903A-FD75-EDC2-0F7E-B4D30FD2A72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669079"/>
      </p:ext>
    </p:extLst>
  </p:cSld>
  <p:clrMapOvr>
    <a:masterClrMapping/>
  </p:clrMapOvr>
  <p:transition spd="slow">
    <p:push dir="u"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E5F189-B458-1B32-96B6-3AF16EC952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FF17D45-0CD0-31AF-74C1-9353B604918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0A3B0BC-61D1-10B9-749B-E39341D6E15F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331EE70-7908-A4CB-70D1-C7A57304CB1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0668D347-7D62-BA8D-E3AE-4869E52C6739}"/>
              </a:ext>
            </a:extLst>
          </p:cNvPr>
          <p:cNvGrpSpPr/>
          <p:nvPr/>
        </p:nvGrpSpPr>
        <p:grpSpPr>
          <a:xfrm>
            <a:off x="0" y="1823105"/>
            <a:ext cx="9144000" cy="3211791"/>
            <a:chOff x="0" y="2119283"/>
            <a:chExt cx="9144000" cy="321179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A7C110A-F0E7-978B-ED54-8DD3E6ABDF13}"/>
                </a:ext>
              </a:extLst>
            </p:cNvPr>
            <p:cNvSpPr txBox="1"/>
            <p:nvPr/>
          </p:nvSpPr>
          <p:spPr>
            <a:xfrm>
              <a:off x="0" y="4007635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[look] [at]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D4706FE0-AADF-7004-B173-2D2D6726FB0C}"/>
                </a:ext>
              </a:extLst>
            </p:cNvPr>
            <p:cNvSpPr txBox="1"/>
            <p:nvPr/>
          </p:nvSpPr>
          <p:spPr>
            <a:xfrm>
              <a:off x="530088" y="2119283"/>
              <a:ext cx="808382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を見る</a:t>
              </a:r>
              <a:endParaRPr kumimoji="1" lang="ja-JP" altLang="en-US" sz="11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9_reading_v1_look at">
            <a:hlinkClick r:id="" action="ppaction://media"/>
            <a:extLst>
              <a:ext uri="{FF2B5EF4-FFF2-40B4-BE49-F238E27FC236}">
                <a16:creationId xmlns:a16="http://schemas.microsoft.com/office/drawing/2014/main" id="{A4CA8B82-374B-13A1-9B6E-91609818C01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28700" y="124301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48755B3-C5DE-6916-AFE1-948F5A302D67}"/>
              </a:ext>
            </a:extLst>
          </p:cNvPr>
          <p:cNvSpPr/>
          <p:nvPr/>
        </p:nvSpPr>
        <p:spPr>
          <a:xfrm>
            <a:off x="2171700" y="3685153"/>
            <a:ext cx="2374900" cy="12960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FB04F5F-DC1B-6DDA-3302-3F27C8C0C0CD}"/>
              </a:ext>
            </a:extLst>
          </p:cNvPr>
          <p:cNvSpPr/>
          <p:nvPr/>
        </p:nvSpPr>
        <p:spPr>
          <a:xfrm>
            <a:off x="5657850" y="3685153"/>
            <a:ext cx="1454150" cy="12960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27040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278CE6-8424-A216-390C-F7D108D941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EB100AA-FABB-CCF6-7423-98FEF574188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4E8AE7FF-5F67-67FB-743D-A886DB610FF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771391E-A8DE-F95D-7027-C561125C476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DCD61FE-2EED-E558-AB77-31FD276C264C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8F8263F8-D0BC-E5B5-63A0-BE2C44203013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これらの</a:t>
              </a:r>
              <a:endParaRPr kumimoji="1" lang="ja-JP" altLang="en-US" sz="12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E6733B5-82B9-033C-E649-7D4CA9123872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these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1_L19_reading_v2_these">
            <a:hlinkClick r:id="" action="ppaction://media"/>
            <a:extLst>
              <a:ext uri="{FF2B5EF4-FFF2-40B4-BE49-F238E27FC236}">
                <a16:creationId xmlns:a16="http://schemas.microsoft.com/office/drawing/2014/main" id="{D78D6C08-8530-C3DF-DAF4-A61F4D65006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46175" y="189071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EE97506-9A50-70E9-6C00-2D1F831475DB}"/>
              </a:ext>
            </a:extLst>
          </p:cNvPr>
          <p:cNvSpPr/>
          <p:nvPr/>
        </p:nvSpPr>
        <p:spPr>
          <a:xfrm>
            <a:off x="2501900" y="3652138"/>
            <a:ext cx="4203700" cy="12960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199077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571A6E-069D-65C9-3678-3A5D26DBE9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0A0D531-808D-C65C-114E-5CFDC217406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66B789E-2CDE-9AF8-C66A-3D51A93BF9EF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311E818-E26C-16CD-5572-7A3F32BC274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E889A36-E349-B805-90FC-9DABCB93D66C}"/>
              </a:ext>
            </a:extLst>
          </p:cNvPr>
          <p:cNvGrpSpPr/>
          <p:nvPr/>
        </p:nvGrpSpPr>
        <p:grpSpPr>
          <a:xfrm>
            <a:off x="815008" y="1636202"/>
            <a:ext cx="7513984" cy="3585596"/>
            <a:chOff x="815008" y="1991699"/>
            <a:chExt cx="7513984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C1A46447-0A6E-D3EC-8D71-912A6F4781BB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写真、絵</a:t>
              </a:r>
              <a:endParaRPr kumimoji="1" lang="ja-JP" altLang="en-US" sz="12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600CC89-E4D3-5075-1F7D-FBD3C6D323D0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picture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9_reading_v3_picture">
            <a:hlinkClick r:id="" action="ppaction://media"/>
            <a:extLst>
              <a:ext uri="{FF2B5EF4-FFF2-40B4-BE49-F238E27FC236}">
                <a16:creationId xmlns:a16="http://schemas.microsoft.com/office/drawing/2014/main" id="{EA9E4A00-DEE1-6393-8C1E-8A80409C81C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23975" y="121285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2281CFA-AD36-53D4-3A49-DFC77877F1B3}"/>
              </a:ext>
            </a:extLst>
          </p:cNvPr>
          <p:cNvSpPr/>
          <p:nvPr/>
        </p:nvSpPr>
        <p:spPr>
          <a:xfrm>
            <a:off x="2057400" y="3606416"/>
            <a:ext cx="5092700" cy="1511684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89276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5F1223-E881-5AB7-2AA2-952252728F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37CEF02-4966-1EAC-F13C-44819C812FF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7957C45-6081-E870-D1A2-8FD05C6228B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FE27976-A8B1-F158-0AD9-DA7808C47DC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pic>
        <p:nvPicPr>
          <p:cNvPr id="4" name="G1_L19_reading_v4_friend">
            <a:hlinkClick r:id="" action="ppaction://media"/>
            <a:extLst>
              <a:ext uri="{FF2B5EF4-FFF2-40B4-BE49-F238E27FC236}">
                <a16:creationId xmlns:a16="http://schemas.microsoft.com/office/drawing/2014/main" id="{8AFA333C-67DF-0152-02FE-63E7B85C1B4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854200" y="1566863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BFDAAC53-6378-E784-87EF-203D60090B03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C8C6F5D5-14F8-998B-2C82-C94DB42B68E7}"/>
                </a:ext>
              </a:extLst>
            </p:cNvPr>
            <p:cNvSpPr txBox="1"/>
            <p:nvPr/>
          </p:nvSpPr>
          <p:spPr>
            <a:xfrm>
              <a:off x="990600" y="4007635"/>
              <a:ext cx="7162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friend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DA22120-F370-967A-298D-5C31CA1E2EAF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友達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78BF11E-691C-6078-5B1E-DB7F84B60595}"/>
              </a:ext>
            </a:extLst>
          </p:cNvPr>
          <p:cNvSpPr/>
          <p:nvPr/>
        </p:nvSpPr>
        <p:spPr>
          <a:xfrm>
            <a:off x="2501900" y="3555390"/>
            <a:ext cx="4203700" cy="156966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411938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7ED57BB-43A1-4C1E-A0BE-CB4C85FD0006}"/>
              </a:ext>
            </a:extLst>
          </p:cNvPr>
          <p:cNvSpPr txBox="1"/>
          <p:nvPr/>
        </p:nvSpPr>
        <p:spPr>
          <a:xfrm>
            <a:off x="530088" y="2497976"/>
            <a:ext cx="808382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を見る</a:t>
            </a:r>
            <a:endParaRPr kumimoji="1" lang="ja-JP" altLang="en-US" sz="11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9_reading_v1_look at">
            <a:hlinkClick r:id="" action="ppaction://media"/>
            <a:extLst>
              <a:ext uri="{FF2B5EF4-FFF2-40B4-BE49-F238E27FC236}">
                <a16:creationId xmlns:a16="http://schemas.microsoft.com/office/drawing/2014/main" id="{54FD002C-FE93-4B7F-B30E-610137BDE4D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28700" y="12430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146123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9CD4F2-BD34-1785-3BC8-5DC719E927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28EEC98-530D-C272-CDF8-0434EB24E8A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3D2E6AB-98D6-9725-7881-07916019EB9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AB59BF1-6655-525A-390E-67C99A69EB5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FCE38FB-B7E9-C600-CDDD-22B1236E4BDB}"/>
              </a:ext>
            </a:extLst>
          </p:cNvPr>
          <p:cNvGrpSpPr/>
          <p:nvPr/>
        </p:nvGrpSpPr>
        <p:grpSpPr>
          <a:xfrm>
            <a:off x="206478" y="1738903"/>
            <a:ext cx="8731046" cy="3380195"/>
            <a:chOff x="206478" y="2197100"/>
            <a:chExt cx="8731046" cy="338019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8671541-5463-0BBA-7156-F8C01A12F146}"/>
                </a:ext>
              </a:extLst>
            </p:cNvPr>
            <p:cNvSpPr txBox="1"/>
            <p:nvPr/>
          </p:nvSpPr>
          <p:spPr>
            <a:xfrm>
              <a:off x="206478" y="4007635"/>
              <a:ext cx="873104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Australia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93980402-21C6-6E57-1F70-200F535EFEF7}"/>
                </a:ext>
              </a:extLst>
            </p:cNvPr>
            <p:cNvSpPr txBox="1"/>
            <p:nvPr/>
          </p:nvSpPr>
          <p:spPr>
            <a:xfrm>
              <a:off x="206478" y="2197100"/>
              <a:ext cx="8731046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オーストラリア</a:t>
              </a:r>
            </a:p>
          </p:txBody>
        </p:sp>
      </p:grpSp>
      <p:pic>
        <p:nvPicPr>
          <p:cNvPr id="4" name="G1_L19_reading_v5_Australia">
            <a:hlinkClick r:id="" action="ppaction://media"/>
            <a:extLst>
              <a:ext uri="{FF2B5EF4-FFF2-40B4-BE49-F238E27FC236}">
                <a16:creationId xmlns:a16="http://schemas.microsoft.com/office/drawing/2014/main" id="{D884BACC-7783-6F47-73E7-79A4A048BFA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93813" y="56356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583435D-3F2C-858D-284C-287F84C50A6F}"/>
              </a:ext>
            </a:extLst>
          </p:cNvPr>
          <p:cNvSpPr/>
          <p:nvPr/>
        </p:nvSpPr>
        <p:spPr>
          <a:xfrm>
            <a:off x="1651000" y="3429000"/>
            <a:ext cx="5905500" cy="1464212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74973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912DC9-D85E-66B7-660F-F3BD7373C8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374D7DF-346F-821D-2C15-3AED88706792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3BC9E2F-A94F-2CCC-B850-6C74191507F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96F5D85-70A3-DB97-7413-9DB2A73EFCCC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3809440-AA43-ECCF-CF68-E6BF9B62FD4A}"/>
              </a:ext>
            </a:extLst>
          </p:cNvPr>
          <p:cNvGrpSpPr/>
          <p:nvPr/>
        </p:nvGrpSpPr>
        <p:grpSpPr>
          <a:xfrm>
            <a:off x="511728" y="1536175"/>
            <a:ext cx="8120544" cy="3785651"/>
            <a:chOff x="511728" y="1791644"/>
            <a:chExt cx="8120544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56DD9B4-8DE3-239E-86EB-02E0BFA6A58D}"/>
                </a:ext>
              </a:extLst>
            </p:cNvPr>
            <p:cNvSpPr txBox="1"/>
            <p:nvPr/>
          </p:nvSpPr>
          <p:spPr>
            <a:xfrm>
              <a:off x="511728" y="4007635"/>
              <a:ext cx="812054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baseball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6ABFFA1E-8256-7311-9B3A-1B1BF1271854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野球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9_reading_v6_baseball">
            <a:hlinkClick r:id="" action="ppaction://media"/>
            <a:extLst>
              <a:ext uri="{FF2B5EF4-FFF2-40B4-BE49-F238E27FC236}">
                <a16:creationId xmlns:a16="http://schemas.microsoft.com/office/drawing/2014/main" id="{3B64B963-80EB-98D2-8CFB-D14A74249D5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06563" y="112395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5E7538D-B271-A792-0EF5-E9D24DD661DE}"/>
              </a:ext>
            </a:extLst>
          </p:cNvPr>
          <p:cNvSpPr/>
          <p:nvPr/>
        </p:nvSpPr>
        <p:spPr>
          <a:xfrm>
            <a:off x="1727200" y="3555585"/>
            <a:ext cx="5753100" cy="1689552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44769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8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0E75B5-453C-9FA7-34E6-87EE2A9BEB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D94DD8E-1C25-5779-B3C5-3218EE013EC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D8B0267-62C8-823D-FEEA-BA739D78E1A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A0437BD-577D-8334-C7DB-9FFCDB142BE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1A7ADF5B-45A8-6AE9-3D84-AD591362DB54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FB4185E8-C7A8-36C8-D5AD-E9E41AA98E2D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player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FD61CB18-2A0D-3899-D9AB-A371F0AE9D55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選手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1_L19_reading_v7_player">
            <a:hlinkClick r:id="" action="ppaction://media"/>
            <a:extLst>
              <a:ext uri="{FF2B5EF4-FFF2-40B4-BE49-F238E27FC236}">
                <a16:creationId xmlns:a16="http://schemas.microsoft.com/office/drawing/2014/main" id="{AC114D22-8903-27EF-00B7-1287A48998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95463" y="741363"/>
            <a:ext cx="609600" cy="6096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F5A666E-9FBD-5F19-0777-7F2CECD61AF6}"/>
              </a:ext>
            </a:extLst>
          </p:cNvPr>
          <p:cNvSpPr/>
          <p:nvPr/>
        </p:nvSpPr>
        <p:spPr>
          <a:xfrm>
            <a:off x="2501900" y="3548440"/>
            <a:ext cx="4203700" cy="162862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7865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4D00C8-5357-67C0-C6FF-122390C295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9CE28DA-2083-DC2F-3FB7-F464012C50A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2316A1E-F3DF-CDA5-2857-E4C2E59EE41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68BF5D4-68A1-A1A1-026A-7BD2D799483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C2041F5-5191-D4C5-A71A-426140822589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056B9884-B236-B7B5-E24B-4CCE5EEA5DCA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ピアノ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2253207E-D6B8-0D69-0CB8-102C53992022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piano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9_reading_v8_piano">
            <a:hlinkClick r:id="" action="ppaction://media"/>
            <a:extLst>
              <a:ext uri="{FF2B5EF4-FFF2-40B4-BE49-F238E27FC236}">
                <a16:creationId xmlns:a16="http://schemas.microsoft.com/office/drawing/2014/main" id="{F96D69CB-FF8C-4C41-3D87-B43E2058A64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52550" y="9175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0E93533-1978-6C68-8963-23EB22D7E6ED}"/>
              </a:ext>
            </a:extLst>
          </p:cNvPr>
          <p:cNvSpPr/>
          <p:nvPr/>
        </p:nvSpPr>
        <p:spPr>
          <a:xfrm>
            <a:off x="2501900" y="3571076"/>
            <a:ext cx="4203700" cy="1458124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5308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BBBDBA-9DE4-0D01-947B-E42D729E01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5A599DE-16BE-371B-C000-0AFA516322D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E1B13692-326A-BD79-CEB6-DA4ED82428E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B99919C-9894-985F-4FEE-4D30ECB8368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193EE82-3A27-3D29-E9BC-3C6E80D31A4B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D6DE948-D47D-7E1F-3BB6-A9A5203F3493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2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2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を歌う</a:t>
              </a:r>
              <a:endParaRPr kumimoji="1" lang="ja-JP" altLang="en-US" sz="12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F4C5294B-5B05-7902-B93F-2D5DA192EF2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sing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9_reading_v9_sing">
            <a:hlinkClick r:id="" action="ppaction://media"/>
            <a:extLst>
              <a:ext uri="{FF2B5EF4-FFF2-40B4-BE49-F238E27FC236}">
                <a16:creationId xmlns:a16="http://schemas.microsoft.com/office/drawing/2014/main" id="{A4EE2DD3-BF20-2D95-E328-9F2DD74359C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71613" y="-11430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C58B586-4FA7-D4A9-7A58-763A1C70CD37}"/>
              </a:ext>
            </a:extLst>
          </p:cNvPr>
          <p:cNvSpPr/>
          <p:nvPr/>
        </p:nvSpPr>
        <p:spPr>
          <a:xfrm>
            <a:off x="2933700" y="3532976"/>
            <a:ext cx="3340100" cy="1534324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36704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E6A65D-FE97-292A-41AC-1D3BE06E28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9219EE6-C9A0-CEC3-B016-6D7549E1065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94CA296-2B62-0792-8DC4-1E38D852F75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0F27066-7582-337E-8DC0-058B2B772F8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確認テスト⑩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890DEE02-E7A9-B4F5-6049-868BF5D3A726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95BFDBB-08A1-9F3C-C61C-13536EA3FF74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song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657D1075-CF25-7172-19AB-7DBE80D5B412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歌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9_reading_v10_song">
            <a:hlinkClick r:id="" action="ppaction://media"/>
            <a:extLst>
              <a:ext uri="{FF2B5EF4-FFF2-40B4-BE49-F238E27FC236}">
                <a16:creationId xmlns:a16="http://schemas.microsoft.com/office/drawing/2014/main" id="{39C67080-C62D-CCB7-8335-390ED86035D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65238" y="124301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C81C0FE-4B56-1656-0897-C957F5BE7EA9}"/>
              </a:ext>
            </a:extLst>
          </p:cNvPr>
          <p:cNvSpPr/>
          <p:nvPr/>
        </p:nvSpPr>
        <p:spPr>
          <a:xfrm>
            <a:off x="2908300" y="3829050"/>
            <a:ext cx="3390900" cy="18155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61939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867266-8782-82B1-52F9-D0FF2EA594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3BD4FC0-E383-5D92-E9D5-A8C3D352CE7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3F934B1-DFA7-D5DA-8E3A-D69CD3F13C7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5488AF4-80CD-70AC-7C6E-FFBD5C8F689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確認テスト⑪</a:t>
            </a: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EF234637-B9D4-F2D9-6B8C-22AE9E6FBDC1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84E0EEB3-9BBD-4E5D-CEDF-2D259AA5229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cook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AE5AE770-E893-2F62-75FB-B032B7878428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料理する</a:t>
              </a:r>
            </a:p>
          </p:txBody>
        </p:sp>
      </p:grpSp>
      <p:pic>
        <p:nvPicPr>
          <p:cNvPr id="3" name="G1_L19_reading_v11_cook">
            <a:hlinkClick r:id="" action="ppaction://media"/>
            <a:extLst>
              <a:ext uri="{FF2B5EF4-FFF2-40B4-BE49-F238E27FC236}">
                <a16:creationId xmlns:a16="http://schemas.microsoft.com/office/drawing/2014/main" id="{C0FCC3AF-80EC-D20F-B65A-58E1CA367FD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912938" y="1714500"/>
            <a:ext cx="609600" cy="6096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1AD5444-FD19-F979-6A55-934D976D0B02}"/>
              </a:ext>
            </a:extLst>
          </p:cNvPr>
          <p:cNvSpPr/>
          <p:nvPr/>
        </p:nvSpPr>
        <p:spPr>
          <a:xfrm>
            <a:off x="2882900" y="3492500"/>
            <a:ext cx="3441700" cy="14224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108707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12D1ED-B1CD-4175-7BA1-C589A914AA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BDFE673-CB36-1847-B5BB-65B1B62FE62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E019C1C-0BAC-1079-8F6E-7DA081343FE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5D95E3C-DC42-9800-42EB-36FE4D88D62A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確認テスト⑫</a:t>
            </a: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63F412ED-DC5D-8A12-5366-1DFB8C89F9FC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6B1CEDED-C296-A870-E3D8-AA1FAB6ADCB4}"/>
                </a:ext>
              </a:extLst>
            </p:cNvPr>
            <p:cNvSpPr txBox="1"/>
            <p:nvPr/>
          </p:nvSpPr>
          <p:spPr>
            <a:xfrm>
              <a:off x="1066800" y="4007635"/>
              <a:ext cx="70104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cookie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6D7D1C35-9265-FD10-ECCE-46917460B9D1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クッキー</a:t>
              </a:r>
            </a:p>
          </p:txBody>
        </p:sp>
      </p:grpSp>
      <p:pic>
        <p:nvPicPr>
          <p:cNvPr id="3" name="G1_L19_reading_v12_cookie">
            <a:hlinkClick r:id="" action="ppaction://media"/>
            <a:extLst>
              <a:ext uri="{FF2B5EF4-FFF2-40B4-BE49-F238E27FC236}">
                <a16:creationId xmlns:a16="http://schemas.microsoft.com/office/drawing/2014/main" id="{FB00E7A5-421E-1C30-06E9-B081C95249A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95463" y="1920875"/>
            <a:ext cx="609600" cy="6096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1F2C2DC-32D7-DC20-03B1-F49AA7C004E1}"/>
              </a:ext>
            </a:extLst>
          </p:cNvPr>
          <p:cNvSpPr/>
          <p:nvPr/>
        </p:nvSpPr>
        <p:spPr>
          <a:xfrm>
            <a:off x="2501900" y="3429000"/>
            <a:ext cx="4203700" cy="1549856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406192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5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A93273-1F0A-8E1C-EC08-2E7BE6BF73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BEA9E6B-3AF5-3CA0-1047-C9245ED8AD4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BE2BC9A-AE95-42D0-74B9-57C088B8FDB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6DD91D3-C25F-7093-15CF-305695F30EB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確認テスト⑬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F2E716E-8C2A-7601-8E0B-A65338A6CF47}"/>
              </a:ext>
            </a:extLst>
          </p:cNvPr>
          <p:cNvGrpSpPr/>
          <p:nvPr/>
        </p:nvGrpSpPr>
        <p:grpSpPr>
          <a:xfrm>
            <a:off x="206477" y="1636202"/>
            <a:ext cx="8731046" cy="3585596"/>
            <a:chOff x="206477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54AD45C-050D-FE62-F574-BA34A726AB63}"/>
                </a:ext>
              </a:extLst>
            </p:cNvPr>
            <p:cNvSpPr txBox="1"/>
            <p:nvPr/>
          </p:nvSpPr>
          <p:spPr>
            <a:xfrm>
              <a:off x="508000" y="4007635"/>
              <a:ext cx="81280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birthday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3B66AE54-1857-BA91-12AD-B8DBB1AE5D91}"/>
                </a:ext>
              </a:extLst>
            </p:cNvPr>
            <p:cNvSpPr txBox="1"/>
            <p:nvPr/>
          </p:nvSpPr>
          <p:spPr>
            <a:xfrm>
              <a:off x="206477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誕生日</a:t>
              </a:r>
            </a:p>
          </p:txBody>
        </p:sp>
      </p:grpSp>
      <p:pic>
        <p:nvPicPr>
          <p:cNvPr id="4" name="G1_L19_reading_v13_birthday">
            <a:hlinkClick r:id="" action="ppaction://media"/>
            <a:extLst>
              <a:ext uri="{FF2B5EF4-FFF2-40B4-BE49-F238E27FC236}">
                <a16:creationId xmlns:a16="http://schemas.microsoft.com/office/drawing/2014/main" id="{8DFC9089-8761-637E-452D-A3563B758D2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66888" y="124301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58D9E61-9CF8-4EB8-54C2-F435C4EC468C}"/>
              </a:ext>
            </a:extLst>
          </p:cNvPr>
          <p:cNvSpPr/>
          <p:nvPr/>
        </p:nvSpPr>
        <p:spPr>
          <a:xfrm>
            <a:off x="1828800" y="3429000"/>
            <a:ext cx="5549900" cy="1649824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44315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F8A46F-07CB-1F67-564F-8F779389A5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A7DA94E-8396-4EA0-388F-5BD7FF780D8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B65B351-3DC4-8FB4-BBCB-08A6151B9EE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7F0C525-6628-1C9D-C0A9-97D1DFADF05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確認テスト⑭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B0EF2A37-A006-F9DB-C151-CC05928EBC43}"/>
              </a:ext>
            </a:extLst>
          </p:cNvPr>
          <p:cNvGrpSpPr/>
          <p:nvPr/>
        </p:nvGrpSpPr>
        <p:grpSpPr>
          <a:xfrm>
            <a:off x="0" y="1720840"/>
            <a:ext cx="9144000" cy="3416320"/>
            <a:chOff x="0" y="1404326"/>
            <a:chExt cx="9144000" cy="341632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1DA10AD-E799-6D2E-FB53-BA469CFBF630}"/>
                </a:ext>
              </a:extLst>
            </p:cNvPr>
            <p:cNvSpPr txBox="1"/>
            <p:nvPr/>
          </p:nvSpPr>
          <p:spPr>
            <a:xfrm>
              <a:off x="0" y="3620317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[every] [year]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1389D30E-D88C-B7CD-94E2-951239280C33}"/>
                </a:ext>
              </a:extLst>
            </p:cNvPr>
            <p:cNvSpPr txBox="1"/>
            <p:nvPr/>
          </p:nvSpPr>
          <p:spPr>
            <a:xfrm>
              <a:off x="815009" y="1404326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毎年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9_reading_v14_every year">
            <a:hlinkClick r:id="" action="ppaction://media"/>
            <a:extLst>
              <a:ext uri="{FF2B5EF4-FFF2-40B4-BE49-F238E27FC236}">
                <a16:creationId xmlns:a16="http://schemas.microsoft.com/office/drawing/2014/main" id="{F5CA24FC-9A56-7AC4-8FDF-0084409440B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23975" y="476250"/>
            <a:ext cx="609600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E282A8E0-EC3B-5C0B-10A9-AFD1A65BD1D8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445AD20-228F-F1CD-BD9C-FE7907ADDAC4}"/>
              </a:ext>
            </a:extLst>
          </p:cNvPr>
          <p:cNvSpPr/>
          <p:nvPr/>
        </p:nvSpPr>
        <p:spPr>
          <a:xfrm>
            <a:off x="1447800" y="3888995"/>
            <a:ext cx="2882900" cy="12960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BA90CC98-922B-3835-2642-A430DB9F94DF}"/>
              </a:ext>
            </a:extLst>
          </p:cNvPr>
          <p:cNvSpPr/>
          <p:nvPr/>
        </p:nvSpPr>
        <p:spPr>
          <a:xfrm>
            <a:off x="5295900" y="3888995"/>
            <a:ext cx="2400300" cy="12960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614246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32781A8-37C6-4CF1-A27D-86491B4DF22B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これらの</a:t>
              </a:r>
              <a:endParaRPr kumimoji="1" lang="ja-JP" altLang="en-US" sz="12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1_L19_reading_v2_these">
            <a:hlinkClick r:id="" action="ppaction://media"/>
            <a:extLst>
              <a:ext uri="{FF2B5EF4-FFF2-40B4-BE49-F238E27FC236}">
                <a16:creationId xmlns:a16="http://schemas.microsoft.com/office/drawing/2014/main" id="{2184BD5D-5B29-4B7C-A217-9676B272CAF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46175" y="18907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706745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these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1_L19_reading_v2_these">
            <a:hlinkClick r:id="" action="ppaction://media"/>
            <a:extLst>
              <a:ext uri="{FF2B5EF4-FFF2-40B4-BE49-F238E27FC236}">
                <a16:creationId xmlns:a16="http://schemas.microsoft.com/office/drawing/2014/main" id="{C01CE4F6-4849-4227-83FD-97941CDF514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46175" y="18907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052176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799173B-FA63-4D0F-8327-99A242911A9D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これらの</a:t>
            </a:r>
            <a:endParaRPr kumimoji="1" lang="ja-JP" altLang="en-US" sz="1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19_reading_v2_these">
            <a:hlinkClick r:id="" action="ppaction://media"/>
            <a:extLst>
              <a:ext uri="{FF2B5EF4-FFF2-40B4-BE49-F238E27FC236}">
                <a16:creationId xmlns:a16="http://schemas.microsoft.com/office/drawing/2014/main" id="{5AC97151-9F53-4F93-89A4-64CB0025EBB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46175" y="18907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35526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32781A8-37C6-4CF1-A27D-86491B4DF22B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991699"/>
              <a:ext cx="7513983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写真、絵</a:t>
              </a:r>
              <a:endParaRPr kumimoji="1" lang="ja-JP" altLang="en-US" sz="12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026042" y="4007635"/>
              <a:ext cx="709191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9_reading_v3_picture">
            <a:hlinkClick r:id="" action="ppaction://media"/>
            <a:extLst>
              <a:ext uri="{FF2B5EF4-FFF2-40B4-BE49-F238E27FC236}">
                <a16:creationId xmlns:a16="http://schemas.microsoft.com/office/drawing/2014/main" id="{64336D21-DC16-4758-BC41-3D43310F841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23975" y="12128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29586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16990</TotalTime>
  <Words>253</Words>
  <Application>Microsoft Office PowerPoint</Application>
  <PresentationFormat>画面に合わせる (4:3)</PresentationFormat>
  <Paragraphs>106</Paragraphs>
  <Slides>59</Slides>
  <Notes>0</Notes>
  <HiddenSlides>0</HiddenSlides>
  <MMClips>59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59</vt:i4>
      </vt:variant>
    </vt:vector>
  </HeadingPairs>
  <TitlesOfParts>
    <vt:vector size="66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2114</cp:revision>
  <cp:lastPrinted>2016-06-23T16:36:17Z</cp:lastPrinted>
  <dcterms:created xsi:type="dcterms:W3CDTF">2016-05-30T03:13:09Z</dcterms:created>
  <dcterms:modified xsi:type="dcterms:W3CDTF">2025-09-30T05:49:47Z</dcterms:modified>
</cp:coreProperties>
</file>