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3672" r:id="rId2"/>
    <p:sldId id="3695" r:id="rId3"/>
    <p:sldId id="4332" r:id="rId4"/>
    <p:sldId id="4333" r:id="rId5"/>
    <p:sldId id="4335" r:id="rId6"/>
    <p:sldId id="4337" r:id="rId7"/>
    <p:sldId id="4334" r:id="rId8"/>
    <p:sldId id="4336" r:id="rId9"/>
    <p:sldId id="4338" r:id="rId10"/>
    <p:sldId id="4340" r:id="rId11"/>
    <p:sldId id="4339" r:id="rId12"/>
    <p:sldId id="4342" r:id="rId13"/>
    <p:sldId id="4343" r:id="rId14"/>
    <p:sldId id="4341" r:id="rId15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CBAD"/>
    <a:srgbClr val="005C2A"/>
    <a:srgbClr val="00FF00"/>
    <a:srgbClr val="FFFF8B"/>
    <a:srgbClr val="B4FEB4"/>
    <a:srgbClr val="FF3399"/>
    <a:srgbClr val="0043C8"/>
    <a:srgbClr val="FFFF00"/>
    <a:srgbClr val="CC3399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173" autoAdjust="0"/>
    <p:restoredTop sz="94270" autoAdjust="0"/>
  </p:normalViewPr>
  <p:slideViewPr>
    <p:cSldViewPr snapToGrid="0">
      <p:cViewPr varScale="1">
        <p:scale>
          <a:sx n="113" d="100"/>
          <a:sy n="113" d="100"/>
        </p:scale>
        <p:origin x="1752" y="108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r">
              <a:defRPr sz="1200"/>
            </a:lvl1pPr>
          </a:lstStyle>
          <a:p>
            <a:fld id="{2B1F34B9-0AC5-4E73-BF1F-21CCB564203A}" type="datetimeFigureOut">
              <a:rPr kumimoji="1" lang="ja-JP" altLang="en-US" smtClean="0"/>
              <a:t>2025/9/30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r">
              <a:defRPr sz="1200"/>
            </a:lvl1pPr>
          </a:lstStyle>
          <a:p>
            <a:fld id="{9E2676CF-156D-46B0-A308-5BE7C3EAC6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51490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1002" y="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r">
              <a:defRPr sz="1200"/>
            </a:lvl1pPr>
          </a:lstStyle>
          <a:p>
            <a:fld id="{594C8D1A-E903-4CC0-AEC9-4041A386BBE5}" type="datetimeFigureOut">
              <a:rPr kumimoji="1" lang="ja-JP" altLang="en-US" smtClean="0"/>
              <a:t>2025/9/30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39838"/>
            <a:ext cx="4467225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34" tIns="46017" rIns="92034" bIns="46017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249" y="4777365"/>
            <a:ext cx="5437179" cy="3909042"/>
          </a:xfrm>
          <a:prstGeom prst="rect">
            <a:avLst/>
          </a:prstGeom>
        </p:spPr>
        <p:txBody>
          <a:bodyPr vert="horz" lIns="92034" tIns="46017" rIns="92034" bIns="46017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63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1002" y="942863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r">
              <a:defRPr sz="1200"/>
            </a:lvl1pPr>
          </a:lstStyle>
          <a:p>
            <a:fld id="{EE94831B-95E8-4741-AC9E-FAE0388C9A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6092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2025/9/30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5752668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2025/9/30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2317179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2025/9/30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450813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2025/9/30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7482685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2025/9/30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1753082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2025/9/30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957111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2025/9/30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9854406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2025/9/30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7942285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2025/9/30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8361322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2025/9/30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037060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2025/9/30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5527187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81BB68-B616-4D86-9C97-9FCD2C2CF585}" type="datetimeFigureOut">
              <a:rPr kumimoji="1" lang="ja-JP" altLang="en-US" smtClean="0"/>
              <a:t>2025/9/30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4409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62E754-2A77-2F41-5116-DD89B5631F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648F03B-C962-3D60-4677-0FF25B9F9A28}"/>
              </a:ext>
            </a:extLst>
          </p:cNvPr>
          <p:cNvSpPr txBox="1"/>
          <p:nvPr/>
        </p:nvSpPr>
        <p:spPr>
          <a:xfrm>
            <a:off x="446847" y="2037213"/>
            <a:ext cx="84408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構造を確認しましょう。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3DD9FE13-4172-2969-BAB2-3609D3A1F728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2498486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ECEB76-571D-171A-0A32-89C0A16F2C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37F077E0-2A85-49E9-E73C-8175F80520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216" y="1022217"/>
            <a:ext cx="8596105" cy="755970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E92D522A-180C-38FD-1759-C5EE53E334E3}"/>
              </a:ext>
            </a:extLst>
          </p:cNvPr>
          <p:cNvSpPr/>
          <p:nvPr/>
        </p:nvSpPr>
        <p:spPr>
          <a:xfrm>
            <a:off x="0" y="2483788"/>
            <a:ext cx="9144000" cy="435844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EBA2D6BC-AD4E-E0B2-2234-2B456FD3AEFF}"/>
              </a:ext>
            </a:extLst>
          </p:cNvPr>
          <p:cNvSpPr txBox="1"/>
          <p:nvPr/>
        </p:nvSpPr>
        <p:spPr>
          <a:xfrm>
            <a:off x="537493" y="2732438"/>
            <a:ext cx="8069014" cy="255454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He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sings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 、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songs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O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（目的語）です。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also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は副詞です。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〜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もまた」という意味をもち、文全体を修飾しています。</a:t>
            </a:r>
          </a:p>
          <a:p>
            <a:pPr algn="just"/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well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は副詞です。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「上手に」という意味をもち、動詞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sings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を修飾しています。</a:t>
            </a: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C7FCBACB-747B-A4F7-530D-90FB4E7EDE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3749399-A710-7B87-0A71-5838063A5074}"/>
              </a:ext>
            </a:extLst>
          </p:cNvPr>
          <p:cNvSpPr txBox="1"/>
          <p:nvPr/>
        </p:nvSpPr>
        <p:spPr>
          <a:xfrm>
            <a:off x="3658199" y="1858900"/>
            <a:ext cx="3329831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彼はまた、上手に歌を歌います。</a:t>
            </a:r>
          </a:p>
        </p:txBody>
      </p:sp>
    </p:spTree>
    <p:extLst>
      <p:ext uri="{BB962C8B-B14F-4D97-AF65-F5344CB8AC3E}">
        <p14:creationId xmlns:p14="http://schemas.microsoft.com/office/powerpoint/2010/main" val="3247291729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61923C-8182-1B83-A374-9A48CD47E8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BF7CFA42-810C-4C10-ABC9-CB095F1A9E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216" y="1022217"/>
            <a:ext cx="8596105" cy="780356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87AB6757-93FB-BFEF-E616-8DF71A1A7055}"/>
              </a:ext>
            </a:extLst>
          </p:cNvPr>
          <p:cNvSpPr/>
          <p:nvPr/>
        </p:nvSpPr>
        <p:spPr>
          <a:xfrm>
            <a:off x="0" y="2483788"/>
            <a:ext cx="9144000" cy="435844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9E18CB4A-0402-6D17-E6E2-00563B3806E0}"/>
              </a:ext>
            </a:extLst>
          </p:cNvPr>
          <p:cNvSpPr txBox="1"/>
          <p:nvPr/>
        </p:nvSpPr>
        <p:spPr>
          <a:xfrm>
            <a:off x="537493" y="2732438"/>
            <a:ext cx="8069014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This girl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 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Kate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C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（補語）です。</a:t>
            </a:r>
          </a:p>
          <a:p>
            <a:pPr algn="just"/>
            <a:endParaRPr kumimoji="1" lang="ja-JP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This girl = Kate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の関係です。</a:t>
            </a: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C2E34F15-EBB3-97E1-B415-38019C3274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629CD0C-3E97-5DFA-F4CA-FD0D171631E0}"/>
              </a:ext>
            </a:extLst>
          </p:cNvPr>
          <p:cNvSpPr txBox="1"/>
          <p:nvPr/>
        </p:nvSpPr>
        <p:spPr>
          <a:xfrm>
            <a:off x="537495" y="1858900"/>
            <a:ext cx="2373486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この少女はケイトです。</a:t>
            </a:r>
          </a:p>
        </p:txBody>
      </p:sp>
    </p:spTree>
    <p:extLst>
      <p:ext uri="{BB962C8B-B14F-4D97-AF65-F5344CB8AC3E}">
        <p14:creationId xmlns:p14="http://schemas.microsoft.com/office/powerpoint/2010/main" val="914312324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535D73-99DE-F6D5-4F29-6B70A1F814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0A6724E2-C742-58D4-1F65-E4A076D04B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216" y="958717"/>
            <a:ext cx="8596105" cy="780356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6EC67287-9613-FA48-9A40-C26178E64DB8}"/>
              </a:ext>
            </a:extLst>
          </p:cNvPr>
          <p:cNvSpPr/>
          <p:nvPr/>
        </p:nvSpPr>
        <p:spPr>
          <a:xfrm>
            <a:off x="0" y="2483788"/>
            <a:ext cx="9144000" cy="435844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43C2A9D8-768E-1882-D253-D07705979B19}"/>
              </a:ext>
            </a:extLst>
          </p:cNvPr>
          <p:cNvSpPr txBox="1"/>
          <p:nvPr/>
        </p:nvSpPr>
        <p:spPr>
          <a:xfrm>
            <a:off x="537493" y="2732438"/>
            <a:ext cx="8069014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She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is cooking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 です。</a:t>
            </a: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B5E7F60B-41F6-B624-1FC5-9DD620034E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FC08245-9DD7-1CD5-FBBF-DE82BBF13E34}"/>
              </a:ext>
            </a:extLst>
          </p:cNvPr>
          <p:cNvSpPr txBox="1"/>
          <p:nvPr/>
        </p:nvSpPr>
        <p:spPr>
          <a:xfrm>
            <a:off x="2852856" y="1858900"/>
            <a:ext cx="2700656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彼女は料理をしています。</a:t>
            </a:r>
          </a:p>
        </p:txBody>
      </p:sp>
    </p:spTree>
    <p:extLst>
      <p:ext uri="{BB962C8B-B14F-4D97-AF65-F5344CB8AC3E}">
        <p14:creationId xmlns:p14="http://schemas.microsoft.com/office/powerpoint/2010/main" val="3321603811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1703CA-A3E9-5D52-3097-D9317136DA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4E94A624-2C52-157A-A2E9-67599754891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7100" b="23926"/>
          <a:stretch>
            <a:fillRect/>
          </a:stretch>
        </p:blipFill>
        <p:spPr>
          <a:xfrm>
            <a:off x="292216" y="907917"/>
            <a:ext cx="8596800" cy="800100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795D82D8-6573-B23F-9AE2-A7AE18520EFB}"/>
              </a:ext>
            </a:extLst>
          </p:cNvPr>
          <p:cNvSpPr/>
          <p:nvPr/>
        </p:nvSpPr>
        <p:spPr>
          <a:xfrm>
            <a:off x="0" y="2483788"/>
            <a:ext cx="9144000" cy="435844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E3BBA0EA-81F2-C499-DB7B-24B18B1064E8}"/>
              </a:ext>
            </a:extLst>
          </p:cNvPr>
          <p:cNvSpPr txBox="1"/>
          <p:nvPr/>
        </p:nvSpPr>
        <p:spPr>
          <a:xfrm>
            <a:off x="537493" y="2732438"/>
            <a:ext cx="8069014" cy="31700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She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makes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 、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cookies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O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（目的語）です。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for my birthday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は修飾語で副詞のはたらきです。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   「私の誕生日のために」という意味をもち、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動詞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makes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を修飾し、目的を説明しています。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every year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は修飾語で副詞のはたらきです。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　 「毎年」という意味をもち、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動詞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makes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を修飾し、「いつクッキーを作るか」を説明しています。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204EBE96-50AF-04B7-164E-836A1CDA9D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784421C-8D12-22D7-B0A8-622A6C40225A}"/>
              </a:ext>
            </a:extLst>
          </p:cNvPr>
          <p:cNvSpPr txBox="1"/>
          <p:nvPr/>
        </p:nvSpPr>
        <p:spPr>
          <a:xfrm>
            <a:off x="537494" y="1858900"/>
            <a:ext cx="4823071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彼女は毎年、私の誕生日にクッキーを作ります。</a:t>
            </a:r>
          </a:p>
        </p:txBody>
      </p:sp>
    </p:spTree>
    <p:extLst>
      <p:ext uri="{BB962C8B-B14F-4D97-AF65-F5344CB8AC3E}">
        <p14:creationId xmlns:p14="http://schemas.microsoft.com/office/powerpoint/2010/main" val="2339222563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EEC41F-3784-AF25-CFD5-F303F96578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B1943BFE-CAFE-492A-997E-762B8785234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065" b="12103"/>
          <a:stretch>
            <a:fillRect/>
          </a:stretch>
        </p:blipFill>
        <p:spPr>
          <a:xfrm>
            <a:off x="292216" y="946017"/>
            <a:ext cx="8596800" cy="787400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63C7C97E-FDCF-A412-C671-4F718EC1601C}"/>
              </a:ext>
            </a:extLst>
          </p:cNvPr>
          <p:cNvSpPr/>
          <p:nvPr/>
        </p:nvSpPr>
        <p:spPr>
          <a:xfrm>
            <a:off x="0" y="2483788"/>
            <a:ext cx="9144000" cy="435844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ABCFEA14-F3C3-1F95-7601-390972D2DC8B}"/>
              </a:ext>
            </a:extLst>
          </p:cNvPr>
          <p:cNvSpPr txBox="1"/>
          <p:nvPr/>
        </p:nvSpPr>
        <p:spPr>
          <a:xfrm>
            <a:off x="537493" y="2732438"/>
            <a:ext cx="8069014" cy="16312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Her cookies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are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 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good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C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（補語）です。</a:t>
            </a:r>
          </a:p>
          <a:p>
            <a:pPr algn="just"/>
            <a:endParaRPr kumimoji="1" lang="ja-JP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very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は副詞です。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「とても」という意味をもち、形容詞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good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を強調しています。</a:t>
            </a: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456679DD-FE3D-4EE6-D365-FEF8BBEFF2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2FBD7E7-A427-18C5-FA27-E944EB039CA1}"/>
              </a:ext>
            </a:extLst>
          </p:cNvPr>
          <p:cNvSpPr txBox="1"/>
          <p:nvPr/>
        </p:nvSpPr>
        <p:spPr>
          <a:xfrm>
            <a:off x="537494" y="1858900"/>
            <a:ext cx="3774447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彼女のクッキーはとてもおいしいです。</a:t>
            </a:r>
          </a:p>
        </p:txBody>
      </p:sp>
    </p:spTree>
    <p:extLst>
      <p:ext uri="{BB962C8B-B14F-4D97-AF65-F5344CB8AC3E}">
        <p14:creationId xmlns:p14="http://schemas.microsoft.com/office/powerpoint/2010/main" val="4060654583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C248D3-2994-BFF2-EA6C-E080242E83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27507594-694E-C9C8-AC4F-40009D0239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216" y="1022217"/>
            <a:ext cx="8596105" cy="701101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222BBDD5-8708-F83C-0371-03771307D391}"/>
              </a:ext>
            </a:extLst>
          </p:cNvPr>
          <p:cNvSpPr/>
          <p:nvPr/>
        </p:nvSpPr>
        <p:spPr>
          <a:xfrm>
            <a:off x="0" y="2483788"/>
            <a:ext cx="9144000" cy="435844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BD671A7F-E91C-7EAB-0F10-7615425D4378}"/>
              </a:ext>
            </a:extLst>
          </p:cNvPr>
          <p:cNvSpPr txBox="1"/>
          <p:nvPr/>
        </p:nvSpPr>
        <p:spPr>
          <a:xfrm>
            <a:off x="537493" y="2732438"/>
            <a:ext cx="8069014" cy="286232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命令文です。</a:t>
            </a:r>
          </a:p>
          <a:p>
            <a:pPr algn="just"/>
            <a:endParaRPr kumimoji="1" lang="ja-JP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命令文では通常、主語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you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が省略されます。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Look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（動詞）です。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at these three pictures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は修飾語で副詞のはたらきです。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   「これらの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3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枚の写真を」という意味をもち、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動詞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look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を修飾し、「何を見るか」を説明しています。</a:t>
            </a:r>
          </a:p>
          <a:p>
            <a:pPr algn="just"/>
            <a:endParaRPr kumimoji="1" lang="ja-JP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3BBE59C6-9BC9-2A78-CF43-FA443CF3AE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2D8B026-A105-31AD-3D56-65363503DBD0}"/>
              </a:ext>
            </a:extLst>
          </p:cNvPr>
          <p:cNvSpPr txBox="1"/>
          <p:nvPr/>
        </p:nvSpPr>
        <p:spPr>
          <a:xfrm>
            <a:off x="537494" y="1858900"/>
            <a:ext cx="3178829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これらの３枚の写真を見なさい。</a:t>
            </a:r>
          </a:p>
        </p:txBody>
      </p:sp>
    </p:spTree>
    <p:extLst>
      <p:ext uri="{BB962C8B-B14F-4D97-AF65-F5344CB8AC3E}">
        <p14:creationId xmlns:p14="http://schemas.microsoft.com/office/powerpoint/2010/main" val="828246063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AD09BB-046B-1D2F-093B-1389309CE6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079472DB-5A28-F50E-E72F-50A4804E70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216" y="988661"/>
            <a:ext cx="8596105" cy="829128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853236A0-9F1A-0D59-E0B1-F4DA6FAD1CA1}"/>
              </a:ext>
            </a:extLst>
          </p:cNvPr>
          <p:cNvSpPr/>
          <p:nvPr/>
        </p:nvSpPr>
        <p:spPr>
          <a:xfrm>
            <a:off x="0" y="2483788"/>
            <a:ext cx="9144000" cy="435844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0E11D4F4-3277-DD7C-C333-7044461EF228}"/>
              </a:ext>
            </a:extLst>
          </p:cNvPr>
          <p:cNvSpPr txBox="1"/>
          <p:nvPr/>
        </p:nvSpPr>
        <p:spPr>
          <a:xfrm>
            <a:off x="537493" y="2732438"/>
            <a:ext cx="8069014" cy="286232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They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are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 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my friends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C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（補語）です。</a:t>
            </a:r>
          </a:p>
          <a:p>
            <a:pPr algn="just"/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in Australia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は修飾語で形容詞のはたらきです。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  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my friends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を説明しています。</a:t>
            </a:r>
          </a:p>
          <a:p>
            <a:pPr algn="just"/>
            <a:endParaRPr kumimoji="1" lang="ja-JP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この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They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は前の文で紹介された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3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枚の写真に写っている人たち」を指しています。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ja-JP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FDECE7B8-924A-90C7-BF86-F903226D40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3DD82AA-DFDF-1C9F-3727-F6DAA7117C09}"/>
              </a:ext>
            </a:extLst>
          </p:cNvPr>
          <p:cNvSpPr txBox="1"/>
          <p:nvPr/>
        </p:nvSpPr>
        <p:spPr>
          <a:xfrm>
            <a:off x="4425976" y="1858900"/>
            <a:ext cx="4462345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彼らは、オーストラリアにいる私の友達です。</a:t>
            </a:r>
          </a:p>
        </p:txBody>
      </p:sp>
    </p:spTree>
    <p:extLst>
      <p:ext uri="{BB962C8B-B14F-4D97-AF65-F5344CB8AC3E}">
        <p14:creationId xmlns:p14="http://schemas.microsoft.com/office/powerpoint/2010/main" val="1399398564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BAC078-AF27-28BF-AF41-7236C0C580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05D23B03-DB42-BF8C-6E03-436F4ED615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216" y="1022217"/>
            <a:ext cx="8596105" cy="749873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5C1F1721-09C6-E5A9-C8DC-711DA113EC21}"/>
              </a:ext>
            </a:extLst>
          </p:cNvPr>
          <p:cNvSpPr/>
          <p:nvPr/>
        </p:nvSpPr>
        <p:spPr>
          <a:xfrm>
            <a:off x="0" y="2483788"/>
            <a:ext cx="9144000" cy="435844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912DE264-9626-8E3C-384B-F62CE7141183}"/>
              </a:ext>
            </a:extLst>
          </p:cNvPr>
          <p:cNvSpPr txBox="1"/>
          <p:nvPr/>
        </p:nvSpPr>
        <p:spPr>
          <a:xfrm>
            <a:off x="537493" y="2732438"/>
            <a:ext cx="8069014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This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 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Mike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C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（補語）です。</a:t>
            </a:r>
          </a:p>
          <a:p>
            <a:pPr algn="just"/>
            <a:endParaRPr kumimoji="1" lang="ja-JP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This = Mike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の関係です。</a:t>
            </a: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AE6ECAC6-DEF1-13C7-6576-EEE13B5086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2955F35-6575-2628-862E-738A21223D16}"/>
              </a:ext>
            </a:extLst>
          </p:cNvPr>
          <p:cNvSpPr txBox="1"/>
          <p:nvPr/>
        </p:nvSpPr>
        <p:spPr>
          <a:xfrm>
            <a:off x="537494" y="1858900"/>
            <a:ext cx="2096649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こちらはマイクです。</a:t>
            </a:r>
          </a:p>
        </p:txBody>
      </p:sp>
    </p:spTree>
    <p:extLst>
      <p:ext uri="{BB962C8B-B14F-4D97-AF65-F5344CB8AC3E}">
        <p14:creationId xmlns:p14="http://schemas.microsoft.com/office/powerpoint/2010/main" val="1812786433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058D51-7077-AF75-3044-E4D5C3EC30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27D90FEF-88C0-9B3D-9956-959B262DB8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216" y="1022217"/>
            <a:ext cx="8596105" cy="749873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3ED5335F-E66E-C81B-503C-6B3DC938AC1A}"/>
              </a:ext>
            </a:extLst>
          </p:cNvPr>
          <p:cNvSpPr/>
          <p:nvPr/>
        </p:nvSpPr>
        <p:spPr>
          <a:xfrm>
            <a:off x="0" y="2483788"/>
            <a:ext cx="9144000" cy="435844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C7CBA881-8111-E44C-FCAA-96871E04481C}"/>
              </a:ext>
            </a:extLst>
          </p:cNvPr>
          <p:cNvSpPr txBox="1"/>
          <p:nvPr/>
        </p:nvSpPr>
        <p:spPr>
          <a:xfrm>
            <a:off x="537493" y="2732438"/>
            <a:ext cx="8069014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He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is playing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 、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baseball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O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（目的語）です。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12DB94F0-2E3F-ABB5-F02F-1BD5C51FB9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835AEAE-910F-66A4-214B-567D84B14BF5}"/>
              </a:ext>
            </a:extLst>
          </p:cNvPr>
          <p:cNvSpPr txBox="1"/>
          <p:nvPr/>
        </p:nvSpPr>
        <p:spPr>
          <a:xfrm>
            <a:off x="2408240" y="1858900"/>
            <a:ext cx="2407042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彼は野球をしています。</a:t>
            </a:r>
          </a:p>
        </p:txBody>
      </p:sp>
    </p:spTree>
    <p:extLst>
      <p:ext uri="{BB962C8B-B14F-4D97-AF65-F5344CB8AC3E}">
        <p14:creationId xmlns:p14="http://schemas.microsoft.com/office/powerpoint/2010/main" val="1045229122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679065-68F7-A4FF-716C-D9D99FEF98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0CFB5AC8-ECFC-3551-0BFF-77904642FB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216" y="1022217"/>
            <a:ext cx="8596105" cy="762066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C9FDF05E-9F8A-1D1F-9F2E-8B0ED2E3E740}"/>
              </a:ext>
            </a:extLst>
          </p:cNvPr>
          <p:cNvSpPr/>
          <p:nvPr/>
        </p:nvSpPr>
        <p:spPr>
          <a:xfrm>
            <a:off x="0" y="2483788"/>
            <a:ext cx="9144000" cy="435844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F686FEE1-8DC2-A3B0-5F55-0BF2D7D33C02}"/>
              </a:ext>
            </a:extLst>
          </p:cNvPr>
          <p:cNvSpPr txBox="1"/>
          <p:nvPr/>
        </p:nvSpPr>
        <p:spPr>
          <a:xfrm>
            <a:off x="537493" y="2732438"/>
            <a:ext cx="8069014" cy="224676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He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likes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baseball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O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（目的語）です。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very much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は修飾語で副詞のはたらきです。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　 「とても」という意味をもち、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動詞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likes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の程度を説明しています。</a:t>
            </a:r>
          </a:p>
          <a:p>
            <a:pPr algn="just"/>
            <a:endParaRPr kumimoji="1" lang="ja-JP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EF4E1A2E-76C4-A6CD-E696-293D410743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73AA282-05B5-951F-6D59-33CA16C89180}"/>
              </a:ext>
            </a:extLst>
          </p:cNvPr>
          <p:cNvSpPr txBox="1"/>
          <p:nvPr/>
        </p:nvSpPr>
        <p:spPr>
          <a:xfrm>
            <a:off x="537495" y="1858900"/>
            <a:ext cx="2851658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彼は野球がとても好きです。</a:t>
            </a:r>
          </a:p>
        </p:txBody>
      </p:sp>
    </p:spTree>
    <p:extLst>
      <p:ext uri="{BB962C8B-B14F-4D97-AF65-F5344CB8AC3E}">
        <p14:creationId xmlns:p14="http://schemas.microsoft.com/office/powerpoint/2010/main" val="1700667992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516226-0D8E-A512-AF78-E88CB18777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A86E695C-7005-7AF2-3D2E-A16C4FBFCF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216" y="1022217"/>
            <a:ext cx="8596105" cy="762066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EE8FB9C3-F104-FFCC-6F8A-F69048EDBEBD}"/>
              </a:ext>
            </a:extLst>
          </p:cNvPr>
          <p:cNvSpPr/>
          <p:nvPr/>
        </p:nvSpPr>
        <p:spPr>
          <a:xfrm>
            <a:off x="0" y="2483788"/>
            <a:ext cx="9144000" cy="435844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23F6FD4F-5145-294E-18CC-E0076F9A6804}"/>
              </a:ext>
            </a:extLst>
          </p:cNvPr>
          <p:cNvSpPr txBox="1"/>
          <p:nvPr/>
        </p:nvSpPr>
        <p:spPr>
          <a:xfrm>
            <a:off x="537493" y="2732438"/>
            <a:ext cx="8069014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He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 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a good baseball player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C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（補語）です。</a:t>
            </a:r>
          </a:p>
          <a:p>
            <a:pPr algn="just"/>
            <a:endParaRPr kumimoji="1" lang="ja-JP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He = a good baseball player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の関係です。</a:t>
            </a: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62F3236E-14F1-0277-EF0F-0D71E352DA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5963EA6-C348-3318-1F1A-A2CA2244E8B1}"/>
              </a:ext>
            </a:extLst>
          </p:cNvPr>
          <p:cNvSpPr txBox="1"/>
          <p:nvPr/>
        </p:nvSpPr>
        <p:spPr>
          <a:xfrm>
            <a:off x="4480319" y="1858900"/>
            <a:ext cx="2792935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彼は上手な野球選手です。</a:t>
            </a:r>
          </a:p>
        </p:txBody>
      </p:sp>
    </p:spTree>
    <p:extLst>
      <p:ext uri="{BB962C8B-B14F-4D97-AF65-F5344CB8AC3E}">
        <p14:creationId xmlns:p14="http://schemas.microsoft.com/office/powerpoint/2010/main" val="3520892354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5FC078-5BBD-BAA3-9C4A-0939D8204E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D73A64A5-884B-C05F-8498-F5809FFB2A3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3598" b="58282"/>
          <a:stretch>
            <a:fillRect/>
          </a:stretch>
        </p:blipFill>
        <p:spPr>
          <a:xfrm>
            <a:off x="292216" y="1022217"/>
            <a:ext cx="8596800" cy="723900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C806B72F-E45D-1C8D-459D-B54D9525EC4C}"/>
              </a:ext>
            </a:extLst>
          </p:cNvPr>
          <p:cNvSpPr/>
          <p:nvPr/>
        </p:nvSpPr>
        <p:spPr>
          <a:xfrm>
            <a:off x="0" y="2483788"/>
            <a:ext cx="9144000" cy="435844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15DD9CB3-7B19-0BCA-FE08-2163F8FA54BB}"/>
              </a:ext>
            </a:extLst>
          </p:cNvPr>
          <p:cNvSpPr txBox="1"/>
          <p:nvPr/>
        </p:nvSpPr>
        <p:spPr>
          <a:xfrm>
            <a:off x="537493" y="2732438"/>
            <a:ext cx="8069014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This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 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Sam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C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（補語）です。</a:t>
            </a:r>
          </a:p>
          <a:p>
            <a:pPr algn="just"/>
            <a:endParaRPr kumimoji="1" lang="ja-JP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This = Sam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の関係です。</a:t>
            </a: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FB03A490-A012-8ABE-D092-84205D12F7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096B6F8-3685-0346-EB84-94EB9E57B06E}"/>
              </a:ext>
            </a:extLst>
          </p:cNvPr>
          <p:cNvSpPr txBox="1"/>
          <p:nvPr/>
        </p:nvSpPr>
        <p:spPr>
          <a:xfrm>
            <a:off x="537495" y="1858900"/>
            <a:ext cx="2004370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こちらはサムです。</a:t>
            </a:r>
          </a:p>
        </p:txBody>
      </p:sp>
    </p:spTree>
    <p:extLst>
      <p:ext uri="{BB962C8B-B14F-4D97-AF65-F5344CB8AC3E}">
        <p14:creationId xmlns:p14="http://schemas.microsoft.com/office/powerpoint/2010/main" val="1127158893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90D66F-2F12-D325-2502-56FEAF3B02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3F35E2A1-B387-F3A4-10EB-5E57890944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216" y="1022217"/>
            <a:ext cx="8596105" cy="755970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6C4EE0CB-5E5B-96B3-0969-E491F559F1E0}"/>
              </a:ext>
            </a:extLst>
          </p:cNvPr>
          <p:cNvSpPr/>
          <p:nvPr/>
        </p:nvSpPr>
        <p:spPr>
          <a:xfrm>
            <a:off x="0" y="2483788"/>
            <a:ext cx="9144000" cy="435844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216720F7-028A-67A7-8612-B19F3F50CC7B}"/>
              </a:ext>
            </a:extLst>
          </p:cNvPr>
          <p:cNvSpPr txBox="1"/>
          <p:nvPr/>
        </p:nvSpPr>
        <p:spPr>
          <a:xfrm>
            <a:off x="537493" y="2732438"/>
            <a:ext cx="8069014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He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is playing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 、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the  piano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O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（目的語）です。</a:t>
            </a: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1FA6F9A1-3DB5-0452-C349-B16E733159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43E8AEA-B009-CEAC-A160-1C75C26ED5AE}"/>
              </a:ext>
            </a:extLst>
          </p:cNvPr>
          <p:cNvSpPr txBox="1"/>
          <p:nvPr/>
        </p:nvSpPr>
        <p:spPr>
          <a:xfrm>
            <a:off x="537494" y="1858900"/>
            <a:ext cx="2826491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彼はピアノをひいています。</a:t>
            </a:r>
          </a:p>
        </p:txBody>
      </p:sp>
    </p:spTree>
    <p:extLst>
      <p:ext uri="{BB962C8B-B14F-4D97-AF65-F5344CB8AC3E}">
        <p14:creationId xmlns:p14="http://schemas.microsoft.com/office/powerpoint/2010/main" val="274380359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16990</TotalTime>
  <Words>739</Words>
  <Application>Microsoft Office PowerPoint</Application>
  <PresentationFormat>画面に合わせる (4:3)</PresentationFormat>
  <Paragraphs>80</Paragraphs>
  <Slides>14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14</vt:i4>
      </vt:variant>
    </vt:vector>
  </HeadingPairs>
  <TitlesOfParts>
    <vt:vector size="21" baseType="lpstr">
      <vt:lpstr>ＭＳ Ｐゴシック</vt:lpstr>
      <vt:lpstr>メイリオ</vt:lpstr>
      <vt:lpstr>游ゴシック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平河泰行</dc:creator>
  <cp:lastModifiedBy>prof501</cp:lastModifiedBy>
  <cp:revision>2114</cp:revision>
  <cp:lastPrinted>2016-06-23T16:36:17Z</cp:lastPrinted>
  <dcterms:created xsi:type="dcterms:W3CDTF">2016-05-30T03:13:09Z</dcterms:created>
  <dcterms:modified xsi:type="dcterms:W3CDTF">2025-09-30T05:50:34Z</dcterms:modified>
</cp:coreProperties>
</file>