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3672" r:id="rId2"/>
    <p:sldId id="3695" r:id="rId3"/>
    <p:sldId id="4332" r:id="rId4"/>
    <p:sldId id="4333" r:id="rId5"/>
    <p:sldId id="4335" r:id="rId6"/>
    <p:sldId id="4337" r:id="rId7"/>
    <p:sldId id="4334" r:id="rId8"/>
    <p:sldId id="4336" r:id="rId9"/>
    <p:sldId id="4338" r:id="rId10"/>
    <p:sldId id="4340" r:id="rId11"/>
    <p:sldId id="4339" r:id="rId12"/>
    <p:sldId id="4342" r:id="rId13"/>
    <p:sldId id="4343" r:id="rId14"/>
    <p:sldId id="4341" r:id="rId1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CEB76-571D-171A-0A32-89C0A16F2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7F077E0-2A85-49E9-E73C-8175F8052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5597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92D522A-180C-38FD-1759-C5EE53E334E3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BA2D6BC-AD4E-E0B2-2234-2B456FD3AEFF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also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〜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もまた」という意味をもち、文全体を修飾しています。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「上手に」という意味をもち、動詞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7FCBACB-747B-A4F7-530D-90FB4E7ED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749399-A710-7B87-0A71-5838063A5074}"/>
              </a:ext>
            </a:extLst>
          </p:cNvPr>
          <p:cNvSpPr txBox="1"/>
          <p:nvPr/>
        </p:nvSpPr>
        <p:spPr>
          <a:xfrm>
            <a:off x="3658199" y="1858900"/>
            <a:ext cx="33298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彼はまた、上手に歌を歌います。</a:t>
            </a:r>
          </a:p>
        </p:txBody>
      </p:sp>
    </p:spTree>
    <p:extLst>
      <p:ext uri="{BB962C8B-B14F-4D97-AF65-F5344CB8AC3E}">
        <p14:creationId xmlns:p14="http://schemas.microsoft.com/office/powerpoint/2010/main" val="324729172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1923C-8182-1B83-A374-9A48CD47E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F7CFA42-810C-4C10-ABC9-CB095F1A9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8035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7AB6757-93FB-BFEF-E616-8DF71A1A7055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E18CB4A-0402-6D17-E6E2-00563B3806E0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girl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Kate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girl = Kate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2E34F15-EBB3-97E1-B415-38019C327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29CD0C-3E97-5DFA-F4CA-FD0D171631E0}"/>
              </a:ext>
            </a:extLst>
          </p:cNvPr>
          <p:cNvSpPr txBox="1"/>
          <p:nvPr/>
        </p:nvSpPr>
        <p:spPr>
          <a:xfrm>
            <a:off x="537495" y="1858900"/>
            <a:ext cx="23734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この少女はケイトです。</a:t>
            </a:r>
          </a:p>
        </p:txBody>
      </p:sp>
    </p:spTree>
    <p:extLst>
      <p:ext uri="{BB962C8B-B14F-4D97-AF65-F5344CB8AC3E}">
        <p14:creationId xmlns:p14="http://schemas.microsoft.com/office/powerpoint/2010/main" val="91431232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35D73-99DE-F6D5-4F29-6B70A1F81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A6724E2-C742-58D4-1F65-E4A076D04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958717"/>
            <a:ext cx="8596105" cy="78035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EC67287-9613-FA48-9A40-C26178E64DB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3C2A9D8-768E-1882-D253-D07705979B19}"/>
              </a:ext>
            </a:extLst>
          </p:cNvPr>
          <p:cNvSpPr txBox="1"/>
          <p:nvPr/>
        </p:nvSpPr>
        <p:spPr>
          <a:xfrm>
            <a:off x="537493" y="2732438"/>
            <a:ext cx="806901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cooking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5E7F60B-41F6-B624-1FC5-9DD620034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FC08245-9DD7-1CD5-FBBF-DE82BBF13E34}"/>
              </a:ext>
            </a:extLst>
          </p:cNvPr>
          <p:cNvSpPr txBox="1"/>
          <p:nvPr/>
        </p:nvSpPr>
        <p:spPr>
          <a:xfrm>
            <a:off x="2852856" y="1858900"/>
            <a:ext cx="2700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彼女は料理をしています。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32160381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703CA-A3E9-5D52-3097-D9317136D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E94A624-2C52-157A-A2E9-6759975489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100" b="23926"/>
          <a:stretch>
            <a:fillRect/>
          </a:stretch>
        </p:blipFill>
        <p:spPr>
          <a:xfrm>
            <a:off x="292216" y="907917"/>
            <a:ext cx="8596800" cy="8001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95D82D8-6573-B23F-9AE2-A7AE18520EFB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3BBA0EA-81F2-C499-DB7B-24B18B1064E8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cookies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my birthday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「私の誕生日のために」という意味をもち、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を修飾し、目的を説明しています。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every year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「毎年」という意味をもち、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を修飾し、「いつクッキーを作るか」を説明しています。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04EBE96-50AF-04B7-164E-836A1CDA9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784421C-8D12-22D7-B0A8-622A6C40225A}"/>
              </a:ext>
            </a:extLst>
          </p:cNvPr>
          <p:cNvSpPr txBox="1"/>
          <p:nvPr/>
        </p:nvSpPr>
        <p:spPr>
          <a:xfrm>
            <a:off x="537494" y="1858900"/>
            <a:ext cx="482307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彼女は毎年、私の誕生日にクッキーを作ります。</a:t>
            </a:r>
          </a:p>
        </p:txBody>
      </p:sp>
    </p:spTree>
    <p:extLst>
      <p:ext uri="{BB962C8B-B14F-4D97-AF65-F5344CB8AC3E}">
        <p14:creationId xmlns:p14="http://schemas.microsoft.com/office/powerpoint/2010/main" val="233922256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EC41F-3784-AF25-CFD5-F303F9657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1943BFE-CAFE-492A-997E-762B87852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065" b="12103"/>
          <a:stretch>
            <a:fillRect/>
          </a:stretch>
        </p:blipFill>
        <p:spPr>
          <a:xfrm>
            <a:off x="292216" y="946017"/>
            <a:ext cx="8596800" cy="7874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3C7C97E-FDCF-A412-C671-4F718EC1601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BCFEA14-F3C3-1F95-7601-390972D2DC8B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cookies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「とても」という意味をもち、形容詞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を強調しています。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56679DD-FE3D-4EE6-D365-FEF8BBEFF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2FBD7E7-A427-18C5-FA27-E944EB039CA1}"/>
              </a:ext>
            </a:extLst>
          </p:cNvPr>
          <p:cNvSpPr txBox="1"/>
          <p:nvPr/>
        </p:nvSpPr>
        <p:spPr>
          <a:xfrm>
            <a:off x="537494" y="1858900"/>
            <a:ext cx="377444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彼女のクッキーはとてもおいしいです。</a:t>
            </a:r>
          </a:p>
        </p:txBody>
      </p:sp>
    </p:spTree>
    <p:extLst>
      <p:ext uri="{BB962C8B-B14F-4D97-AF65-F5344CB8AC3E}">
        <p14:creationId xmlns:p14="http://schemas.microsoft.com/office/powerpoint/2010/main" val="406065458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7507594-694E-C9C8-AC4F-40009D023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011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these three pictures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「これらの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枚の写真を」という意味をもち、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を修飾し、「何を見るか」を説明しています。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317882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これらの３枚の写真を見なさい。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D09BB-046B-1D2F-093B-1389309CE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79472DB-5A28-F50E-E72F-50A4804E7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988661"/>
            <a:ext cx="8596105" cy="82912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53236A0-9F1A-0D59-E0B1-F4DA6FAD1CA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E11D4F4-3277-DD7C-C333-7044461EF228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friends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Australia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friends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枚の写真に写っている人たち」を指しています。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DECE7B8-924A-90C7-BF86-F903226D4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DD82AA-DFDF-1C9F-3727-F6DAA7117C09}"/>
              </a:ext>
            </a:extLst>
          </p:cNvPr>
          <p:cNvSpPr txBox="1"/>
          <p:nvPr/>
        </p:nvSpPr>
        <p:spPr>
          <a:xfrm>
            <a:off x="4425976" y="1858900"/>
            <a:ext cx="446234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彼らは、オーストラリアにいる私の友達です。</a:t>
            </a:r>
          </a:p>
        </p:txBody>
      </p:sp>
    </p:spTree>
    <p:extLst>
      <p:ext uri="{BB962C8B-B14F-4D97-AF65-F5344CB8AC3E}">
        <p14:creationId xmlns:p14="http://schemas.microsoft.com/office/powerpoint/2010/main" val="139939856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AC078-AF27-28BF-AF41-7236C0C58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5D23B03-DB42-BF8C-6E03-436F4ED61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498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C1F1721-09C6-E5A9-C8DC-711DA113EC2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12DE264-9626-8E3C-384B-F62CE7141183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E6ECAC6-DEF1-13C7-6576-EEE13B508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2955F35-6575-2628-862E-738A21223D16}"/>
              </a:ext>
            </a:extLst>
          </p:cNvPr>
          <p:cNvSpPr txBox="1"/>
          <p:nvPr/>
        </p:nvSpPr>
        <p:spPr>
          <a:xfrm>
            <a:off x="537494" y="1858900"/>
            <a:ext cx="20966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こちらはマイクです。</a:t>
            </a:r>
          </a:p>
        </p:txBody>
      </p:sp>
    </p:spTree>
    <p:extLst>
      <p:ext uri="{BB962C8B-B14F-4D97-AF65-F5344CB8AC3E}">
        <p14:creationId xmlns:p14="http://schemas.microsoft.com/office/powerpoint/2010/main" val="181278643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58D51-7077-AF75-3044-E4D5C3EC3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7D90FEF-88C0-9B3D-9956-959B262DB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498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ED5335F-E66E-C81B-503C-6B3DC938AC1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7CBA881-8111-E44C-FCAA-96871E04481C}"/>
              </a:ext>
            </a:extLst>
          </p:cNvPr>
          <p:cNvSpPr txBox="1"/>
          <p:nvPr/>
        </p:nvSpPr>
        <p:spPr>
          <a:xfrm>
            <a:off x="537493" y="2732438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playing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2DB94F0-2E3F-ABB5-F02F-1BD5C51FB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35AEAE-910F-66A4-214B-567D84B14BF5}"/>
              </a:ext>
            </a:extLst>
          </p:cNvPr>
          <p:cNvSpPr txBox="1"/>
          <p:nvPr/>
        </p:nvSpPr>
        <p:spPr>
          <a:xfrm>
            <a:off x="2408240" y="1858900"/>
            <a:ext cx="240704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彼は野球をしています。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04522912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79065-68F7-A4FF-716C-D9D99FEF9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CFB5AC8-ECFC-3551-0BFF-77904642F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620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9FDF05E-9F8A-1D1F-9F2E-8B0ED2E3E74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686FEE1-8DC2-A3B0-5F55-0BF2D7D33C02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much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「とても」という意味をもち、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F4E1A2E-76C4-A6CD-E696-293D41074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73AA282-05B5-951F-6D59-33CA16C89180}"/>
              </a:ext>
            </a:extLst>
          </p:cNvPr>
          <p:cNvSpPr txBox="1"/>
          <p:nvPr/>
        </p:nvSpPr>
        <p:spPr>
          <a:xfrm>
            <a:off x="537495" y="1858900"/>
            <a:ext cx="285165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彼は野球がとても好きです。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70066799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16226-0D8E-A512-AF78-E88CB1877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6E695C-7005-7AF2-3D2E-A16C4FBFCF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620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E8FB9C3-F104-FFCC-6F8A-F69048EDBEBD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3F6FD4F-5145-294E-18CC-E0076F9A6804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good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= a good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2F3236E-14F1-0277-EF0F-0D71E352D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963EA6-C348-3318-1F1A-A2CA2244E8B1}"/>
              </a:ext>
            </a:extLst>
          </p:cNvPr>
          <p:cNvSpPr txBox="1"/>
          <p:nvPr/>
        </p:nvSpPr>
        <p:spPr>
          <a:xfrm>
            <a:off x="4480319" y="1858900"/>
            <a:ext cx="279293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彼は上手な野球選手です。</a:t>
            </a:r>
          </a:p>
        </p:txBody>
      </p:sp>
    </p:spTree>
    <p:extLst>
      <p:ext uri="{BB962C8B-B14F-4D97-AF65-F5344CB8AC3E}">
        <p14:creationId xmlns:p14="http://schemas.microsoft.com/office/powerpoint/2010/main" val="352089235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FC078-5BBD-BAA3-9C4A-0939D8204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73A64A5-884B-C05F-8498-F5809FFB2A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598" b="58282"/>
          <a:stretch>
            <a:fillRect/>
          </a:stretch>
        </p:blipFill>
        <p:spPr>
          <a:xfrm>
            <a:off x="292216" y="1022217"/>
            <a:ext cx="8596800" cy="7239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806B72F-E45D-1C8D-459D-B54D9525EC4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5DD9CB3-7B19-0BCA-FE08-2163F8FA54BB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Sam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B03A490-A012-8ABE-D092-84205D12F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96B6F8-3685-0346-EB84-94EB9E57B06E}"/>
              </a:ext>
            </a:extLst>
          </p:cNvPr>
          <p:cNvSpPr txBox="1"/>
          <p:nvPr/>
        </p:nvSpPr>
        <p:spPr>
          <a:xfrm>
            <a:off x="537495" y="1858900"/>
            <a:ext cx="200437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こちらはサムです。</a:t>
            </a:r>
          </a:p>
        </p:txBody>
      </p:sp>
    </p:spTree>
    <p:extLst>
      <p:ext uri="{BB962C8B-B14F-4D97-AF65-F5344CB8AC3E}">
        <p14:creationId xmlns:p14="http://schemas.microsoft.com/office/powerpoint/2010/main" val="112715889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0D66F-2F12-D325-2502-56FEAF3B0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F35E2A1-B387-F3A4-10EB-5E5789094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75597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C4EE0CB-5E5B-96B3-0969-E491F559F1E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16720F7-028A-67A7-8612-B19F3F50CC7B}"/>
              </a:ext>
            </a:extLst>
          </p:cNvPr>
          <p:cNvSpPr txBox="1"/>
          <p:nvPr/>
        </p:nvSpPr>
        <p:spPr>
          <a:xfrm>
            <a:off x="537493" y="2732438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playing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piano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FA6F9A1-3DB5-0452-C349-B16E73315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3E8AEA-B009-CEAC-A160-1C75C26ED5AE}"/>
              </a:ext>
            </a:extLst>
          </p:cNvPr>
          <p:cNvSpPr txBox="1"/>
          <p:nvPr/>
        </p:nvSpPr>
        <p:spPr>
          <a:xfrm>
            <a:off x="537494" y="1858900"/>
            <a:ext cx="282649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彼はピアノをひいています。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7438035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16990</TotalTime>
  <Words>739</Words>
  <Application>Microsoft Office PowerPoint</Application>
  <PresentationFormat>画面に合わせる (4:3)</PresentationFormat>
  <Paragraphs>80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2114</cp:revision>
  <cp:lastPrinted>2016-06-23T16:36:17Z</cp:lastPrinted>
  <dcterms:created xsi:type="dcterms:W3CDTF">2016-05-30T03:13:09Z</dcterms:created>
  <dcterms:modified xsi:type="dcterms:W3CDTF">2025-09-30T05:50:34Z</dcterms:modified>
</cp:coreProperties>
</file>