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152" r:id="rId8"/>
    <p:sldId id="4153" r:id="rId9"/>
    <p:sldId id="4154" r:id="rId10"/>
    <p:sldId id="4155" r:id="rId11"/>
    <p:sldId id="4156" r:id="rId12"/>
    <p:sldId id="4157" r:id="rId13"/>
    <p:sldId id="4326" r:id="rId14"/>
    <p:sldId id="4159" r:id="rId15"/>
    <p:sldId id="4160" r:id="rId16"/>
    <p:sldId id="4161" r:id="rId17"/>
    <p:sldId id="4162" r:id="rId18"/>
    <p:sldId id="4163" r:id="rId19"/>
    <p:sldId id="4164" r:id="rId20"/>
    <p:sldId id="4165" r:id="rId21"/>
    <p:sldId id="4166" r:id="rId22"/>
    <p:sldId id="4167" r:id="rId23"/>
    <p:sldId id="4168" r:id="rId24"/>
    <p:sldId id="4327" r:id="rId25"/>
    <p:sldId id="4170" r:id="rId26"/>
    <p:sldId id="4171" r:id="rId27"/>
    <p:sldId id="4172" r:id="rId28"/>
    <p:sldId id="4173" r:id="rId29"/>
    <p:sldId id="4174" r:id="rId30"/>
    <p:sldId id="4175" r:id="rId31"/>
    <p:sldId id="4176" r:id="rId32"/>
    <p:sldId id="4177" r:id="rId33"/>
    <p:sldId id="4178" r:id="rId34"/>
    <p:sldId id="4179" r:id="rId35"/>
    <p:sldId id="4328" r:id="rId36"/>
    <p:sldId id="4181" r:id="rId37"/>
    <p:sldId id="4182" r:id="rId38"/>
    <p:sldId id="4183" r:id="rId39"/>
    <p:sldId id="4184" r:id="rId40"/>
    <p:sldId id="4185" r:id="rId41"/>
    <p:sldId id="4186" r:id="rId42"/>
    <p:sldId id="4187" r:id="rId43"/>
    <p:sldId id="4188" r:id="rId44"/>
    <p:sldId id="4189" r:id="rId45"/>
    <p:sldId id="4190" r:id="rId46"/>
    <p:sldId id="4329" r:id="rId47"/>
    <p:sldId id="4192" r:id="rId48"/>
    <p:sldId id="4193" r:id="rId49"/>
    <p:sldId id="4194" r:id="rId50"/>
    <p:sldId id="4195" r:id="rId51"/>
    <p:sldId id="4196" r:id="rId52"/>
    <p:sldId id="4197" r:id="rId53"/>
    <p:sldId id="4198" r:id="rId54"/>
    <p:sldId id="4199" r:id="rId55"/>
    <p:sldId id="4200" r:id="rId56"/>
    <p:sldId id="4201" r:id="rId5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674B-9740-D2C0-1024-41A56BF10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E49BF3-D280-C337-3799-8010C7681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BD894D-07A1-882C-85BD-9544205ED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36532E-6AD9-22DA-E088-1414153E5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74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E8B2-EBA3-550D-5AEF-993280F87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DC3AFC-5270-343C-D20E-40960639B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DF1F4E-8B4A-8375-7C7E-E56A8E454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EEC1D-224C-16B0-7AA3-4E6C8977F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C6ADF-76D4-9F02-0CDC-A01605F77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583B37-8697-78FE-D7D3-84464AEB2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3BF8DC2-2CA3-264B-ABC1-F7544D8D2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569092-EB91-91CC-E804-29E357D7A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2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EB2ED-B250-3DE2-464E-0D661F65C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DE3455-B929-E87C-421D-A72456637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96E53D-C33B-A87F-AC94-F624C03AA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FF1452-A83B-A2AE-DF7B-5CEC6BE7A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92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70D1-077E-89FC-A9E2-47A50F00A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BE45E3-F1FD-9D2C-EB59-D9527E98B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645D44-2768-74CE-14C4-4AF0B7B33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AEBF16-07F5-0CD7-21AE-3F935D4F5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00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279CD-D87C-E8EB-5278-D66AC5B26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EB50EB-1752-CF04-020C-1621F10E4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DB93E5-B45C-CC4C-246E-628B47DC2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F28454-51CE-8FAE-DBAB-6D79812BC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819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C957-B0C8-B540-B4DD-78BA6F73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0F6280-F556-26BC-AAE0-CB508EA89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F97523-BC12-76BB-D26B-C6FD7FE29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DF52C7-C219-2391-A185-107ACBD8A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062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426F4-42D6-449B-28B6-29717C36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EC76770-54A7-8568-BCF8-B5B6832CDB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CD0245-52A5-B8CF-4983-7B89B2146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8859F6-9F98-F979-072C-B14C128A5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37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B720B-2692-57DB-628B-A6EA85B7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40F0A60-40AF-9E56-52B1-9AE0C5278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5F3749-04F2-891E-EC89-9F3C0AD63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D032A7-011E-A8E8-4B73-847680AAE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781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D9FA6-C1FA-3588-3BDB-6016D45AF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5EA613-08AA-E858-4C28-0E30EAFAB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368014-64BF-8447-FE0C-BC500B8C2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D235CA-F954-18FC-23DA-6AEB1E66F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34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E271-C058-C536-648C-00B225B4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C9B221-38AF-190A-1FE7-0E17E63C1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A1632D-8D4D-FB39-5BFE-368F98632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D014EC-89C9-CADF-FC04-B68A1BF14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279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0417E-1A2F-0D60-5594-67C4A4C0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7CE06D-36CA-4667-3943-969989062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8D7111-4EE8-FC2A-837B-855616359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E789E7-B51D-BAD8-AA04-164131D9B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6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09097-02F1-85B2-CB3C-696D243C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82D496-5A28-1C5D-7DB0-E3990D575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26228C-805B-EFE0-75C4-8201142CB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D3CD27-CA5C-2DE5-FF14-A56027C25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727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A0B5-3AF2-DA88-AFCE-5CD8E2B52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38477B-682A-385E-C3B0-4B0462383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C08407-E22F-D359-A3F2-1D2CFE52D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BCF863-A0BD-5F35-EF1B-CD3CCAEA2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800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7F9D1-1CC1-5784-1387-0E9A2C95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21BDEA1-BDF2-55EA-B364-15CE361C2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83982F-0882-F737-A820-17C69F1E6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D73161-D36E-3F5C-813F-4FCE7FC8A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104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BE26-21F8-9587-98CA-4C1FC3A5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5C6812-FFC8-DF80-E3A1-62F5E945C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757C66-7F51-C813-ED32-B0BA71F13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74B98A-2A75-2009-E947-F8771BA88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639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094E-B6C0-B32D-F1A3-DA88AF8C4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CDBC10-9822-FF69-9649-4C0F999A1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FC0B71-4BB5-1519-EE54-AB1EE07AC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BEEC4F-7527-2E21-F1EB-61E078A1C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251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9E261-252D-9290-C38B-69B351CBC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A749B0-AF98-A2E0-0CDA-1901BE12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D184A0-EA9E-C21D-77E6-70649566B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185B96-03E9-9EA2-916D-A596B43D2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610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AE7BD-794D-DC64-00BF-D09DC4DD6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B8B87F-5571-9737-8CCF-907E60D1D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400855-B761-58D6-FD23-D1CE5F5B0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2DE2D0-5BE5-A796-1735-1BBBACAB55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682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2BD2-0CF9-F2A2-FE5F-7CA141559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C78E92-12BB-89C8-2E50-491633656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39D81F-DAC9-D266-72BE-4768A46A3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061AD-180B-E4DE-1795-7FAF19174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22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A3269-BC0A-6E3D-DDC8-71842344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FBA8770-CB70-3A9E-17D7-580ECEB76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9DACC4-E474-FD55-96D9-4A7C5BA84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C56E36-2466-B533-D85F-0F5A7AD41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4764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3EA15-00CC-2939-DDE5-5B7EFE2B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A23B6F-17F7-5A7F-3E4C-3564FC7BA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E71917-28A5-B5F3-7476-E8F8AAC87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50C277-F9F8-9578-A52C-B76B5F528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698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E536A-334F-6D82-5505-E2F5D21E2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D06E2E-3BDE-947B-6E95-EDF2ED226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B99BE9-DDE6-9834-B9DD-8A71B1858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6D984-86BC-5CC7-412C-7518CBAAB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52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78676-DB2A-ECFD-792F-3377EE73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BFE2EC-B26B-0122-721F-25B76CEBB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FE79A3-AF35-649E-EA07-1C1F6A776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3D6310-C921-FB5E-CE0E-75ED95E1A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575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B3000-2397-FC40-96AB-4EF491360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60EC10-5EC0-8100-AFBC-52FFEF294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BA0A44-664C-7C14-A38E-F15C2E102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6C8778-27CB-CEB6-CABD-5A3339BB9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348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3E8B5-8B93-80AF-98E3-B230CB13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2A1145-2946-EB0A-F4F6-C59C42BFE8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614154-D917-BF75-E047-F6D4A1900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D924B2-BB7E-FE8A-B539-3C389F9A5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622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882D4-1EF8-2D96-E4F5-85C0A999D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7CD2A4-C5CC-2B43-2712-FDA450F869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47F4566-9106-0013-41F2-B3DB7513A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7DD148-62EE-2117-B5F6-ED4199CBF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361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87EE0-27FA-54C9-7465-4170E42A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41A710-6100-F20B-4487-1CD336E7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C86F15-CEFB-2C2D-96E5-E787DC5A0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F61BB9-1659-BACC-CCC7-06A480D02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045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C3B60-30F5-4142-6511-29FDFB3E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4BD6D2E-6D15-EB99-1F1C-DB7C05FCC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D3578D-BC69-3E3A-F215-E1C163DE1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4B8E45-B6E8-672A-B54B-C30D7EF17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989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73D6F-0AAE-A6DF-ED94-BF46F0B91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6CE1A9-60E8-1ADF-0F06-EC1E653DC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CB2B23A-397A-2FD1-2B02-3B160C3B9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1FCD4C-DBE7-FA41-7F64-5376EBAEE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65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F3F95-F9A7-1156-B2F2-BDF348768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410C10-BBCA-3C0C-2768-4E02BA83E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950FD-3B22-A10A-763F-284DF1C36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1B1AAB-682D-041B-F5F1-DCE43F39F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571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78842-6D2C-7445-53BA-F627A432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2CEA9C-DF24-DFFD-C137-A26E4E148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E9CA04E-499C-02EF-AFD8-77A1ED262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40B869-06A6-45BD-F17A-77F83D7F6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818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35083-A093-52A2-A7B6-880BC0AE3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7DDEED-6E7A-CF22-BA64-3050AACDD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46A06B2-4C1C-6FE4-622F-294745492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0B3EE5-6E18-72AE-596D-FF6574ED5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64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B522F-F5D1-4356-9256-9B6E6403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EF1BB3-950A-C3FC-11A1-DA103F394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D9DD0B-9DAF-9BD4-1013-D33063782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7AAC1E-0B57-3242-3F8B-68510ACC0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836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BB9BB-2899-6968-662F-8CE520BA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26CDB8-3AE6-1D54-8CCF-731822072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652FA9-E318-C9F3-C3E9-55B7709E1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192214-C90A-F0CD-D5CE-5EAFEC570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274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BD0D-BBA3-A49D-4D1A-ACA6FE978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68CFC8-2808-FF4D-2BA0-ECFD2267C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46B609-87FC-C3EE-4F9B-F7CCBE3AF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489780-5BB4-38E9-4A84-A2936FD63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5560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92C6A-9EDF-D49A-C259-63FAB64BB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EA8514-4791-3997-4FF6-B76DBB328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897869-5678-C7CF-9428-7115F0663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3248C2-E5B1-A769-BB35-961690D13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1A7B0-4612-C7C9-B51E-7BE3D6E6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2FAB82-8823-449D-D328-03AC4CCA2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11F9033-E60E-6913-7E5B-492D630FA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760BBF-B2F2-ED44-127D-70BC6B4B9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91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CC02F-26D1-5C60-CE6E-EAC1B98CD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4F0E40-9C8A-1478-7B42-5C40AC265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BA6EB9-C303-78C3-B5DB-6DEE885EF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05AA78-FEDA-178E-0381-BF9F92F33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37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6EB6-5EEF-48C7-535B-4B8B7E694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722B26-6461-864F-E148-CA0BAA9DD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C43054-F8C4-C0EE-89FE-4DB56AD12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5D71ED-8C88-7E32-44EA-ED5AE3A77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93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D3CC-CC6E-EB36-A3AB-2B442AE74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C7484A-E2D7-5D46-97E4-3B34D7044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A340EC-340A-120E-5991-1EDC77FD3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86A016-2269-6341-8B40-E9909AD2A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8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54ED6-E882-BD96-6572-1F7868D38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98A1C1-E396-D2AA-2DCF-B54FA52A5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981F455-90FE-5176-9CE5-A01F5A9F6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EBD0E8-7CFA-D5CA-FA9C-2D4E33989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7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D501-207D-4130-DA4D-80B7837A5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7FBE9C-1BA9-1729-91F4-436AD78990E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B4DF8D-679B-AF81-CE32-CB079511505C}"/>
              </a:ext>
            </a:extLst>
          </p:cNvPr>
          <p:cNvSpPr txBox="1"/>
          <p:nvPr/>
        </p:nvSpPr>
        <p:spPr>
          <a:xfrm>
            <a:off x="462351" y="4636321"/>
            <a:ext cx="821929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helping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AC973D-9D41-8F19-B436-219AA7E83E40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3 I am helping my father.">
            <a:hlinkClick r:id="" action="ppaction://media"/>
            <a:extLst>
              <a:ext uri="{FF2B5EF4-FFF2-40B4-BE49-F238E27FC236}">
                <a16:creationId xmlns:a16="http://schemas.microsoft.com/office/drawing/2014/main" id="{D22F41F0-2900-68BC-A611-6D33E0B167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608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909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2D4B-9039-5009-B65A-CC26C369B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65FEED-2A7D-1FFF-978B-15E7DF1653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EDEB5F-FF77-CCD1-8A35-AAB39AF43EC9}"/>
              </a:ext>
            </a:extLst>
          </p:cNvPr>
          <p:cNvSpPr txBox="1"/>
          <p:nvPr/>
        </p:nvSpPr>
        <p:spPr>
          <a:xfrm>
            <a:off x="209548" y="2917321"/>
            <a:ext cx="87249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3 I am helping my father.">
            <a:hlinkClick r:id="" action="ppaction://media"/>
            <a:extLst>
              <a:ext uri="{FF2B5EF4-FFF2-40B4-BE49-F238E27FC236}">
                <a16:creationId xmlns:a16="http://schemas.microsoft.com/office/drawing/2014/main" id="{6E8658AA-4DAB-D571-5036-5890C6FB35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608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796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20EBF-FF5B-0581-2DAA-E430066A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A57C609-D9EB-BD15-1AA1-9278068F04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658808-40C7-D4EE-19E3-B01A8DD85599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手伝って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1-3 I am helping my father.">
            <a:hlinkClick r:id="" action="ppaction://media"/>
            <a:extLst>
              <a:ext uri="{FF2B5EF4-FFF2-40B4-BE49-F238E27FC236}">
                <a16:creationId xmlns:a16="http://schemas.microsoft.com/office/drawing/2014/main" id="{82057197-9F44-70E0-439B-90BB02C1B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608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0491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831C7-E387-D840-2AD3-2CDBDDD1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4E7EABA-C1DD-AE7F-CBDC-3B5483B5C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621" b="54633"/>
          <a:stretch>
            <a:fillRect/>
          </a:stretch>
        </p:blipFill>
        <p:spPr>
          <a:xfrm>
            <a:off x="243756" y="958715"/>
            <a:ext cx="8658000" cy="71069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30F33BA-A4E0-BD4B-6E6D-9F089B457CB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BB585F-7618-5C87-38B1-DA3ACD6107B9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playing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are playing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+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現在分詞」で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進行形をつくっていますが、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ここではまとめて、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（動詞）として考えます。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684153B-208F-3F2D-5174-291C65E2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216DB5-C71C-6774-7998-B8D375ABAA26}"/>
              </a:ext>
            </a:extLst>
          </p:cNvPr>
          <p:cNvSpPr txBox="1"/>
          <p:nvPr/>
        </p:nvSpPr>
        <p:spPr>
          <a:xfrm>
            <a:off x="1032443" y="1748665"/>
            <a:ext cx="278454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私たちは野球をしています。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95239368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298DA-26DB-86AA-54FB-B902A2C5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DFDDA1-0C0D-A0D8-34E9-E0621C8C340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C497D77-C677-EB7E-310E-F1F834F3708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D8E59-2E86-78CF-7437-F9241E639A0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B23F34-332E-6E74-940C-651B5207581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314D6E6-B575-E444-FBA5-E0AEEF90118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221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0B1E1-9B95-71EC-1C74-A86A3564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B05D4B-4B65-404F-728D-9D770202BC4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24E3B-3ADF-BFAF-C824-D30B6C3448C9}"/>
              </a:ext>
            </a:extLst>
          </p:cNvPr>
          <p:cNvSpPr txBox="1"/>
          <p:nvPr/>
        </p:nvSpPr>
        <p:spPr>
          <a:xfrm>
            <a:off x="408338" y="4636321"/>
            <a:ext cx="832732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are playing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5C05EC-5BCB-8803-26FB-4755CD3E7A4B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1 We are playing baseball.">
            <a:hlinkClick r:id="" action="ppaction://media"/>
            <a:extLst>
              <a:ext uri="{FF2B5EF4-FFF2-40B4-BE49-F238E27FC236}">
                <a16:creationId xmlns:a16="http://schemas.microsoft.com/office/drawing/2014/main" id="{B3BF7B2B-221B-E441-B6CA-3C8799EB57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06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03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AD9D-704D-22E9-EE81-5DB32CF3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40B538-5F83-1C3F-C834-A0037A46BEB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768959-F8FF-8507-9467-DA7ED5471F73}"/>
              </a:ext>
            </a:extLst>
          </p:cNvPr>
          <p:cNvSpPr txBox="1"/>
          <p:nvPr/>
        </p:nvSpPr>
        <p:spPr>
          <a:xfrm>
            <a:off x="1608268" y="2409490"/>
            <a:ext cx="592746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[a--] [p------]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1 We are playing baseball.">
            <a:hlinkClick r:id="" action="ppaction://media"/>
            <a:extLst>
              <a:ext uri="{FF2B5EF4-FFF2-40B4-BE49-F238E27FC236}">
                <a16:creationId xmlns:a16="http://schemas.microsoft.com/office/drawing/2014/main" id="{8F429E10-B49C-9F00-7CFE-0842E5B3D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06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304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37AD3-AC65-A8D9-0ED0-1EF9FC46D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EA77396-4E18-CEFE-6B2F-7F764270EF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7D2240-3F15-9A6A-B34F-EE71B04E5051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1 We are playing baseball.">
            <a:hlinkClick r:id="" action="ppaction://media"/>
            <a:extLst>
              <a:ext uri="{FF2B5EF4-FFF2-40B4-BE49-F238E27FC236}">
                <a16:creationId xmlns:a16="http://schemas.microsoft.com/office/drawing/2014/main" id="{91CD2A44-BC6A-67D6-75BE-AC561F5EF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90663" y="2081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453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FBE81-8A0A-4A9D-9B0F-58299AA51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34BEB29-4871-1CD6-BFA8-85D4BB538D1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DCC861-1F6D-A000-72C0-1872DF0C44BB}"/>
              </a:ext>
            </a:extLst>
          </p:cNvPr>
          <p:cNvSpPr txBox="1"/>
          <p:nvPr/>
        </p:nvSpPr>
        <p:spPr>
          <a:xfrm>
            <a:off x="736671" y="4636321"/>
            <a:ext cx="767065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are playing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BFE780-0634-4A0D-5A21-BD085433AEE9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2 We are playing tennis.">
            <a:hlinkClick r:id="" action="ppaction://media"/>
            <a:extLst>
              <a:ext uri="{FF2B5EF4-FFF2-40B4-BE49-F238E27FC236}">
                <a16:creationId xmlns:a16="http://schemas.microsoft.com/office/drawing/2014/main" id="{7B2D967F-401F-3FBD-B8E1-9C6DC79F9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1268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442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A089B-2260-1763-0F86-269E03384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D353D7-E955-C8C4-43A7-6B07A2720B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BA8E5C-FE45-B027-BDCF-2B417AE8D646}"/>
              </a:ext>
            </a:extLst>
          </p:cNvPr>
          <p:cNvSpPr txBox="1"/>
          <p:nvPr/>
        </p:nvSpPr>
        <p:spPr>
          <a:xfrm>
            <a:off x="1296296" y="2409490"/>
            <a:ext cx="655140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[a--] [p------]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2 We are playing tennis.">
            <a:hlinkClick r:id="" action="ppaction://media"/>
            <a:extLst>
              <a:ext uri="{FF2B5EF4-FFF2-40B4-BE49-F238E27FC236}">
                <a16:creationId xmlns:a16="http://schemas.microsoft.com/office/drawing/2014/main" id="{2AAD224F-DF19-4226-A9F9-543CD514D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1268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186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9D8C19-42A3-9CAF-F121-F43172C4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241" b="67013"/>
          <a:stretch>
            <a:fillRect/>
          </a:stretch>
        </p:blipFill>
        <p:spPr>
          <a:xfrm>
            <a:off x="243756" y="958715"/>
            <a:ext cx="8658000" cy="71069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 studying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English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am studying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+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現在分詞」で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進行形をつくっていますが、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ここではまとめて、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（動詞）として考えます。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48665"/>
            <a:ext cx="281810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私は英語を勉強しています。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26114-DDF0-AABD-9B51-0CF0B3716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EF2D55-2DD9-0DB1-E54C-FB9DB087B0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F5F01B-4E9E-69B4-12E6-4C0857080BC1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2 We are playing tennis.">
            <a:hlinkClick r:id="" action="ppaction://media"/>
            <a:extLst>
              <a:ext uri="{FF2B5EF4-FFF2-40B4-BE49-F238E27FC236}">
                <a16:creationId xmlns:a16="http://schemas.microsoft.com/office/drawing/2014/main" id="{C0BD4E7C-4106-D81B-6AB7-3497A0F1B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23988" y="1268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2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BE25C-A39E-4501-9FCB-A550D65F0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0D5C53-9E96-C913-3750-0EC3B0E3F9C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9B15CA-CEF5-22C3-6775-8445FEA2D74E}"/>
              </a:ext>
            </a:extLst>
          </p:cNvPr>
          <p:cNvSpPr txBox="1"/>
          <p:nvPr/>
        </p:nvSpPr>
        <p:spPr>
          <a:xfrm>
            <a:off x="1965845" y="4128490"/>
            <a:ext cx="52123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are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homework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71B7E0-413B-228B-CAF5-924BE53F049E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2-3 We are doing our homework.">
            <a:hlinkClick r:id="" action="ppaction://media"/>
            <a:extLst>
              <a:ext uri="{FF2B5EF4-FFF2-40B4-BE49-F238E27FC236}">
                <a16:creationId xmlns:a16="http://schemas.microsoft.com/office/drawing/2014/main" id="{6023F398-4B6B-CEE3-D641-47C72D839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827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83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97B1B-D894-2825-DC49-544FD7B3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E7325BA-E8BC-A535-5F4D-43A0D07A95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DB21F9-5DCB-BE38-4252-3DE60D32314A}"/>
              </a:ext>
            </a:extLst>
          </p:cNvPr>
          <p:cNvSpPr txBox="1"/>
          <p:nvPr/>
        </p:nvSpPr>
        <p:spPr>
          <a:xfrm>
            <a:off x="1648609" y="2409490"/>
            <a:ext cx="58467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[W-]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[a--]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 homework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02-3 We are doing our homework.">
            <a:hlinkClick r:id="" action="ppaction://media"/>
            <a:extLst>
              <a:ext uri="{FF2B5EF4-FFF2-40B4-BE49-F238E27FC236}">
                <a16:creationId xmlns:a16="http://schemas.microsoft.com/office/drawing/2014/main" id="{E6C94DF0-ABF1-0965-8741-1AC21906B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827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359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8A86-6071-70B2-8F8E-7FD91D551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8A57B4E-7B98-84F5-C80F-0C513A01BF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2E4CA2-12F9-6D34-E324-83AE611593E3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宿題を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2-3 We are doing our homework.">
            <a:hlinkClick r:id="" action="ppaction://media"/>
            <a:extLst>
              <a:ext uri="{FF2B5EF4-FFF2-40B4-BE49-F238E27FC236}">
                <a16:creationId xmlns:a16="http://schemas.microsoft.com/office/drawing/2014/main" id="{EF51527A-7F4C-080F-1E15-27BAC1028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19188" y="18272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1541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6B94-5C85-111D-7DAD-8208250D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6A45004-59D6-7D8D-E53A-01ABE178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647" b="41607"/>
          <a:stretch>
            <a:fillRect/>
          </a:stretch>
        </p:blipFill>
        <p:spPr>
          <a:xfrm>
            <a:off x="243756" y="958715"/>
            <a:ext cx="8658000" cy="71069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1EF263-CFF3-C966-6FA1-5673F7F209F8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A2B125-FAB2-DB12-E612-B3E76ACFE211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	is taking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picture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is taking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+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現在分詞」で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進行形をつくっていますが、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ここではまとめて、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（動詞）として考えます。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3106187-EBD9-6AF8-9B57-52BD1C9F8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559CA9-BB04-F363-1EEC-D630BC4E0EF9}"/>
              </a:ext>
            </a:extLst>
          </p:cNvPr>
          <p:cNvSpPr txBox="1"/>
          <p:nvPr/>
        </p:nvSpPr>
        <p:spPr>
          <a:xfrm>
            <a:off x="1032444" y="1748665"/>
            <a:ext cx="2943938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マイクは写真をとっています。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5283183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361F6-6041-D349-46B9-29EEAB28E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71A11A-174A-AAF7-13EF-FB44CBD891B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DED0D63-9737-4846-D429-2A94EBEB558C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7AC92C-54C3-6A2D-DA1B-E84DD29DDCD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144F79-91B0-5895-0D62-34C4962AEBB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1EACD52-7A78-828F-28ED-6B6EFD9FDFC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27438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FE26B-A5A3-0E21-9F98-85832A34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ED73EC6-C9D4-0BE0-DFB5-F8BDF271DD1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0CEF3D-2720-9661-2D59-A617EE3BE7FE}"/>
              </a:ext>
            </a:extLst>
          </p:cNvPr>
          <p:cNvSpPr txBox="1"/>
          <p:nvPr/>
        </p:nvSpPr>
        <p:spPr>
          <a:xfrm>
            <a:off x="462126" y="4636321"/>
            <a:ext cx="821974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taking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picture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5BF162-6796-9C22-2978-7198096CCC38}"/>
              </a:ext>
            </a:extLst>
          </p:cNvPr>
          <p:cNvSpPr txBox="1"/>
          <p:nvPr/>
        </p:nvSpPr>
        <p:spPr>
          <a:xfrm>
            <a:off x="1018384" y="622848"/>
            <a:ext cx="7107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1 Mike is taking a picture.">
            <a:hlinkClick r:id="" action="ppaction://media"/>
            <a:extLst>
              <a:ext uri="{FF2B5EF4-FFF2-40B4-BE49-F238E27FC236}">
                <a16:creationId xmlns:a16="http://schemas.microsoft.com/office/drawing/2014/main" id="{ACF857D0-E6B2-D884-6467-C9EAFD0378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509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793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A7EC7-521B-CD65-5CAE-F411D079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CBE4DC-4D5A-422C-5CD9-E130C88ADF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ED2B07-1128-6403-EB40-F7AACDD4769D}"/>
              </a:ext>
            </a:extLst>
          </p:cNvPr>
          <p:cNvSpPr txBox="1"/>
          <p:nvPr/>
        </p:nvSpPr>
        <p:spPr>
          <a:xfrm>
            <a:off x="1823195" y="2409490"/>
            <a:ext cx="549760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[t-----]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picture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1 Mike is taking a picture.">
            <a:hlinkClick r:id="" action="ppaction://media"/>
            <a:extLst>
              <a:ext uri="{FF2B5EF4-FFF2-40B4-BE49-F238E27FC236}">
                <a16:creationId xmlns:a16="http://schemas.microsoft.com/office/drawing/2014/main" id="{394C55BD-0B25-EDDD-5E63-B1C2C9130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509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33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C53BB-7F55-37F7-B3A1-809FA139D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2C6D51-EF32-6247-BC23-E098E6820C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7CDEFA-A268-F88A-32A9-35C27E6E2F64}"/>
              </a:ext>
            </a:extLst>
          </p:cNvPr>
          <p:cNvSpPr txBox="1"/>
          <p:nvPr/>
        </p:nvSpPr>
        <p:spPr>
          <a:xfrm>
            <a:off x="1018384" y="2321004"/>
            <a:ext cx="71072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1 Mike is taking a picture.">
            <a:hlinkClick r:id="" action="ppaction://media"/>
            <a:extLst>
              <a:ext uri="{FF2B5EF4-FFF2-40B4-BE49-F238E27FC236}">
                <a16:creationId xmlns:a16="http://schemas.microsoft.com/office/drawing/2014/main" id="{A8E77F9F-B41D-8679-4E8B-BBF9206EB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50988" y="1158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108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D7DD-35B7-4FE5-44DB-F010FAC9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6FC530-3043-8B07-D8D0-1E76336202F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8F2FBE-57F2-6FEF-7424-FDD586F48D4C}"/>
              </a:ext>
            </a:extLst>
          </p:cNvPr>
          <p:cNvSpPr txBox="1"/>
          <p:nvPr/>
        </p:nvSpPr>
        <p:spPr>
          <a:xfrm>
            <a:off x="740255" y="4636321"/>
            <a:ext cx="76634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taking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picture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E291D6-D519-39E7-C94D-2C503FFFC487}"/>
              </a:ext>
            </a:extLst>
          </p:cNvPr>
          <p:cNvSpPr txBox="1"/>
          <p:nvPr/>
        </p:nvSpPr>
        <p:spPr>
          <a:xfrm>
            <a:off x="380099" y="1198322"/>
            <a:ext cx="8383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2 He is taking a picture.">
            <a:hlinkClick r:id="" action="ppaction://media"/>
            <a:extLst>
              <a:ext uri="{FF2B5EF4-FFF2-40B4-BE49-F238E27FC236}">
                <a16:creationId xmlns:a16="http://schemas.microsoft.com/office/drawing/2014/main" id="{C230900C-8A3E-C625-7543-4C703CC97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46263" y="279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14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A4FC9-2A69-7C1D-3BA4-434FC64A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3CCE8E-7589-DD96-C874-204F3C8CF3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2EF92E-D222-EF2C-5A91-ADC73F2DAC77}"/>
              </a:ext>
            </a:extLst>
          </p:cNvPr>
          <p:cNvSpPr txBox="1"/>
          <p:nvPr/>
        </p:nvSpPr>
        <p:spPr>
          <a:xfrm>
            <a:off x="143827" y="2917321"/>
            <a:ext cx="885634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[t-----]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picture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2 He is taking a picture.">
            <a:hlinkClick r:id="" action="ppaction://media"/>
            <a:extLst>
              <a:ext uri="{FF2B5EF4-FFF2-40B4-BE49-F238E27FC236}">
                <a16:creationId xmlns:a16="http://schemas.microsoft.com/office/drawing/2014/main" id="{E45BC4B5-F10E-5CA4-EC5B-31FA06D675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46263" y="279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29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0B36B-F5B4-E306-9DBE-AB4C4B63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EA4E65-80C2-913C-97BB-2FA5F9CC8B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77B761-D055-6CAF-287B-A4998777420B}"/>
              </a:ext>
            </a:extLst>
          </p:cNvPr>
          <p:cNvSpPr txBox="1"/>
          <p:nvPr/>
        </p:nvSpPr>
        <p:spPr>
          <a:xfrm>
            <a:off x="383688" y="2875002"/>
            <a:ext cx="837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とっています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3-2 He is taking a picture.">
            <a:hlinkClick r:id="" action="ppaction://media"/>
            <a:extLst>
              <a:ext uri="{FF2B5EF4-FFF2-40B4-BE49-F238E27FC236}">
                <a16:creationId xmlns:a16="http://schemas.microsoft.com/office/drawing/2014/main" id="{31F9991A-4617-8972-0573-12D9D0E05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46263" y="2792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595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3BFEF-64EB-26A3-5EDD-A93BA21E6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DE3A0B-1B30-EF8C-A913-8452F21344C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B176C6-01F1-8BD1-8C6F-E219BC8CFC4B}"/>
              </a:ext>
            </a:extLst>
          </p:cNvPr>
          <p:cNvSpPr txBox="1"/>
          <p:nvPr/>
        </p:nvSpPr>
        <p:spPr>
          <a:xfrm>
            <a:off x="1090889" y="4636321"/>
            <a:ext cx="69622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7FB0C36-255F-9A52-314A-81AAA21DFD71}"/>
              </a:ext>
            </a:extLst>
          </p:cNvPr>
          <p:cNvSpPr txBox="1"/>
          <p:nvPr/>
        </p:nvSpPr>
        <p:spPr>
          <a:xfrm>
            <a:off x="1294499" y="622848"/>
            <a:ext cx="655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乗って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She is riding a bike.">
            <a:hlinkClick r:id="" action="ppaction://media"/>
            <a:extLst>
              <a:ext uri="{FF2B5EF4-FFF2-40B4-BE49-F238E27FC236}">
                <a16:creationId xmlns:a16="http://schemas.microsoft.com/office/drawing/2014/main" id="{91527B75-D1E9-EE0C-75B1-A6446C37B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965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AED5-8E71-0DDE-9A50-53639A14B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F5A967-AF64-71D4-9B2D-E6FB4BB5532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95CCE9-B8DD-C50F-C531-2301DB949956}"/>
              </a:ext>
            </a:extLst>
          </p:cNvPr>
          <p:cNvSpPr txBox="1"/>
          <p:nvPr/>
        </p:nvSpPr>
        <p:spPr>
          <a:xfrm>
            <a:off x="642069" y="2917321"/>
            <a:ext cx="785986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3-3 She is riding a bike.">
            <a:hlinkClick r:id="" action="ppaction://media"/>
            <a:extLst>
              <a:ext uri="{FF2B5EF4-FFF2-40B4-BE49-F238E27FC236}">
                <a16:creationId xmlns:a16="http://schemas.microsoft.com/office/drawing/2014/main" id="{182A0F8A-065D-DEAD-6816-C33179722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24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EFB1-D0D7-EC17-6ACD-88B77887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27EDB4-F2FD-3271-F071-1CFB6F3353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9AD6C3-A883-7413-BD58-14F9DBF9F6CF}"/>
              </a:ext>
            </a:extLst>
          </p:cNvPr>
          <p:cNvSpPr txBox="1"/>
          <p:nvPr/>
        </p:nvSpPr>
        <p:spPr>
          <a:xfrm>
            <a:off x="1294500" y="2321004"/>
            <a:ext cx="655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乗って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3-3 She is riding a bike.">
            <a:hlinkClick r:id="" action="ppaction://media"/>
            <a:extLst>
              <a:ext uri="{FF2B5EF4-FFF2-40B4-BE49-F238E27FC236}">
                <a16:creationId xmlns:a16="http://schemas.microsoft.com/office/drawing/2014/main" id="{054F12F2-2528-3662-8872-C93BCFCEB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3325" y="1624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44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F38EE-8C25-D174-6BF8-B99989CB4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027BC91-8ECA-D9C6-D3CC-1762CFC5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208" b="29150"/>
          <a:stretch>
            <a:fillRect/>
          </a:stretch>
        </p:blipFill>
        <p:spPr>
          <a:xfrm>
            <a:off x="243756" y="958715"/>
            <a:ext cx="8658000" cy="70489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D327C01-DEDF-57A1-03C2-E641AFB238E9}"/>
              </a:ext>
            </a:extLst>
          </p:cNvPr>
          <p:cNvSpPr/>
          <p:nvPr/>
        </p:nvSpPr>
        <p:spPr>
          <a:xfrm>
            <a:off x="0" y="3087149"/>
            <a:ext cx="9144000" cy="377085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7E8D27-4249-8212-0251-C43941C62A20}"/>
              </a:ext>
            </a:extLst>
          </p:cNvPr>
          <p:cNvSpPr txBox="1"/>
          <p:nvPr/>
        </p:nvSpPr>
        <p:spPr>
          <a:xfrm>
            <a:off x="537493" y="3263065"/>
            <a:ext cx="806901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	am not watching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TV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am watching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+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現在分詞」で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進行形をつくっていますが、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ここではまとめて、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（動詞）として考えます。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によって、「テレビを見ていない」を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B6A253D-5119-65B1-2551-BE8CFA437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07192E-4981-4F63-695F-E6D36DC8A2AD}"/>
              </a:ext>
            </a:extLst>
          </p:cNvPr>
          <p:cNvSpPr txBox="1"/>
          <p:nvPr/>
        </p:nvSpPr>
        <p:spPr>
          <a:xfrm>
            <a:off x="1032443" y="1748665"/>
            <a:ext cx="280132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私はテレビを見ていません。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210692875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B50D6-07CF-9B42-014F-FC48DE8BA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10F87C4-DF76-97CF-6711-1B3ABD1AB2F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976C1C-5657-80EA-1033-492520E606B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E61A10-8766-AFB2-7C57-D0223A0997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29CA31-3996-D78E-9E7C-2B7D7F7822F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76A9EE69-9B47-A66E-C6E2-2B4B8269BDD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68791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DE753-ADA9-8236-EABA-8DEF0300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F78FED-A9B7-D925-2212-4FEEB9D235D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9F03E2-113E-18FF-4CCF-28D2177FECF9}"/>
              </a:ext>
            </a:extLst>
          </p:cNvPr>
          <p:cNvSpPr txBox="1"/>
          <p:nvPr/>
        </p:nvSpPr>
        <p:spPr>
          <a:xfrm>
            <a:off x="687585" y="4636321"/>
            <a:ext cx="776882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not watching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TV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010EBD-ABBF-3897-08E7-14FE2018F513}"/>
              </a:ext>
            </a:extLst>
          </p:cNvPr>
          <p:cNvSpPr txBox="1"/>
          <p:nvPr/>
        </p:nvSpPr>
        <p:spPr>
          <a:xfrm>
            <a:off x="112954" y="1198322"/>
            <a:ext cx="8918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テレビを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1 I am not watching TV.">
            <a:hlinkClick r:id="" action="ppaction://media"/>
            <a:extLst>
              <a:ext uri="{FF2B5EF4-FFF2-40B4-BE49-F238E27FC236}">
                <a16:creationId xmlns:a16="http://schemas.microsoft.com/office/drawing/2014/main" id="{862DCA5C-EA73-2ED7-D26C-1E8DB84DF3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2268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398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188D7-C42C-56F7-E75B-4EC77CDFA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BD22DF-AA40-CA9A-6F24-69070574F1D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D5E733-32E9-A90D-07BD-6753BBCC22A3}"/>
              </a:ext>
            </a:extLst>
          </p:cNvPr>
          <p:cNvSpPr txBox="1"/>
          <p:nvPr/>
        </p:nvSpPr>
        <p:spPr>
          <a:xfrm>
            <a:off x="247200" y="2917321"/>
            <a:ext cx="86496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[n--] [w-------]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TV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1 I am not watching TV.">
            <a:hlinkClick r:id="" action="ppaction://media"/>
            <a:extLst>
              <a:ext uri="{FF2B5EF4-FFF2-40B4-BE49-F238E27FC236}">
                <a16:creationId xmlns:a16="http://schemas.microsoft.com/office/drawing/2014/main" id="{6CA30713-7166-10A6-0AC5-587C61689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2268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468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90C49-2CB8-B958-E406-F62EFD840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021E61-1765-3754-3454-59B9F134C59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356C35-8A09-AE44-005E-4D896F901840}"/>
              </a:ext>
            </a:extLst>
          </p:cNvPr>
          <p:cNvSpPr txBox="1"/>
          <p:nvPr/>
        </p:nvSpPr>
        <p:spPr>
          <a:xfrm>
            <a:off x="112955" y="2875002"/>
            <a:ext cx="8918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テレビを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1 I am not watching TV.">
            <a:hlinkClick r:id="" action="ppaction://media"/>
            <a:extLst>
              <a:ext uri="{FF2B5EF4-FFF2-40B4-BE49-F238E27FC236}">
                <a16:creationId xmlns:a16="http://schemas.microsoft.com/office/drawing/2014/main" id="{A3DFF0FC-8CE2-9029-6356-8D43E537E2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22388" y="2268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89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687586" y="4636321"/>
            <a:ext cx="776882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studying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am studying English.">
            <a:hlinkClick r:id="" action="ppaction://media"/>
            <a:extLst>
              <a:ext uri="{FF2B5EF4-FFF2-40B4-BE49-F238E27FC236}">
                <a16:creationId xmlns:a16="http://schemas.microsoft.com/office/drawing/2014/main" id="{4169AEA7-9F69-1101-6339-F28A981FA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0863" y="213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59758-4FF4-5857-94B7-E00B28861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8BA93B6-2A00-2B38-B3A7-F08EA34A91D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39D893-1302-57C0-0821-EBC5DD918B57}"/>
              </a:ext>
            </a:extLst>
          </p:cNvPr>
          <p:cNvSpPr txBox="1"/>
          <p:nvPr/>
        </p:nvSpPr>
        <p:spPr>
          <a:xfrm>
            <a:off x="467503" y="4636321"/>
            <a:ext cx="820898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not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cooking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BBBCDA-FBF8-7F56-C0FB-A60349379EDE}"/>
              </a:ext>
            </a:extLst>
          </p:cNvPr>
          <p:cNvSpPr txBox="1"/>
          <p:nvPr/>
        </p:nvSpPr>
        <p:spPr>
          <a:xfrm>
            <a:off x="112954" y="1198322"/>
            <a:ext cx="8918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2 I am not cooking lunch.">
            <a:hlinkClick r:id="" action="ppaction://media"/>
            <a:extLst>
              <a:ext uri="{FF2B5EF4-FFF2-40B4-BE49-F238E27FC236}">
                <a16:creationId xmlns:a16="http://schemas.microsoft.com/office/drawing/2014/main" id="{8520EA91-FAA0-72E7-7B54-3825440C34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735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5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E59A8-1552-34ED-8A23-8C489478F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5757034-E1AB-78F6-F212-808753FAF4D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94BE5F-6707-0336-7BDD-E2078844C749}"/>
              </a:ext>
            </a:extLst>
          </p:cNvPr>
          <p:cNvSpPr txBox="1"/>
          <p:nvPr/>
        </p:nvSpPr>
        <p:spPr>
          <a:xfrm>
            <a:off x="59054" y="2917321"/>
            <a:ext cx="902589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[n--]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2 I am not cooking lunch.">
            <a:hlinkClick r:id="" action="ppaction://media"/>
            <a:extLst>
              <a:ext uri="{FF2B5EF4-FFF2-40B4-BE49-F238E27FC236}">
                <a16:creationId xmlns:a16="http://schemas.microsoft.com/office/drawing/2014/main" id="{D4FC5B99-ADC4-3729-116A-163B4F90F7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735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77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4444-7BB9-26A8-84BF-D910C52B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94247F-A4E8-5AE2-ADE3-9DB3C03EFF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4C0543-1789-A425-9373-D4929B3941AE}"/>
              </a:ext>
            </a:extLst>
          </p:cNvPr>
          <p:cNvSpPr txBox="1"/>
          <p:nvPr/>
        </p:nvSpPr>
        <p:spPr>
          <a:xfrm>
            <a:off x="112955" y="2875002"/>
            <a:ext cx="8918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作って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04-2 I am not cooking lunch.">
            <a:hlinkClick r:id="" action="ppaction://media"/>
            <a:extLst>
              <a:ext uri="{FF2B5EF4-FFF2-40B4-BE49-F238E27FC236}">
                <a16:creationId xmlns:a16="http://schemas.microsoft.com/office/drawing/2014/main" id="{4EC940E1-52FC-8DD6-A54B-55FF2EC94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20788" y="17351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3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E40C-1AC3-E4F9-553B-7874FFE6F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4BAF4C5-F34F-7F1A-DF32-597D461C25A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4BD115-4794-0E12-2DCB-D64AB3AB4199}"/>
              </a:ext>
            </a:extLst>
          </p:cNvPr>
          <p:cNvSpPr txBox="1"/>
          <p:nvPr/>
        </p:nvSpPr>
        <p:spPr>
          <a:xfrm>
            <a:off x="303672" y="4636321"/>
            <a:ext cx="853664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not cooking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E54E05A-F813-6ECE-9DA3-294C21E4CF42}"/>
              </a:ext>
            </a:extLst>
          </p:cNvPr>
          <p:cNvSpPr txBox="1"/>
          <p:nvPr/>
        </p:nvSpPr>
        <p:spPr>
          <a:xfrm>
            <a:off x="1056935" y="713174"/>
            <a:ext cx="7030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She is not cooking lunch.">
            <a:hlinkClick r:id="" action="ppaction://media"/>
            <a:extLst>
              <a:ext uri="{FF2B5EF4-FFF2-40B4-BE49-F238E27FC236}">
                <a16:creationId xmlns:a16="http://schemas.microsoft.com/office/drawing/2014/main" id="{4D7C15FD-1478-0C81-6727-C14BA3343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66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C285D-BEE6-698D-DFB0-CFACAC69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AB908A-D13E-F0F1-0221-4CE48FB261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D168D3-6A41-EA52-63A7-18C98327921B}"/>
              </a:ext>
            </a:extLst>
          </p:cNvPr>
          <p:cNvSpPr txBox="1"/>
          <p:nvPr/>
        </p:nvSpPr>
        <p:spPr>
          <a:xfrm>
            <a:off x="804077" y="2409490"/>
            <a:ext cx="75358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[n--] [c------]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4-3 She is not cooking lunch.">
            <a:hlinkClick r:id="" action="ppaction://media"/>
            <a:extLst>
              <a:ext uri="{FF2B5EF4-FFF2-40B4-BE49-F238E27FC236}">
                <a16:creationId xmlns:a16="http://schemas.microsoft.com/office/drawing/2014/main" id="{0817FED1-6234-F57B-A9BA-A24C3E5BA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65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409F-7393-31C4-46BB-34FF6E26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04C5B5-7CC2-EBDA-23EB-114DAF3BA7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480878-75B5-0FF0-EA03-120B7D1D6BC4}"/>
              </a:ext>
            </a:extLst>
          </p:cNvPr>
          <p:cNvSpPr txBox="1"/>
          <p:nvPr/>
        </p:nvSpPr>
        <p:spPr>
          <a:xfrm>
            <a:off x="1056938" y="2321004"/>
            <a:ext cx="70301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4-3 She is not cooking lunch.">
            <a:hlinkClick r:id="" action="ppaction://media"/>
            <a:extLst>
              <a:ext uri="{FF2B5EF4-FFF2-40B4-BE49-F238E27FC236}">
                <a16:creationId xmlns:a16="http://schemas.microsoft.com/office/drawing/2014/main" id="{0773EACA-4A8F-1CBF-7779-6182BB4EC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84263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453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E67C-AC0E-CE35-D20A-CB9EDFAE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D484EEF-C3AB-1854-F96E-ADEDD7AAFBB9}"/>
              </a:ext>
            </a:extLst>
          </p:cNvPr>
          <p:cNvSpPr/>
          <p:nvPr/>
        </p:nvSpPr>
        <p:spPr>
          <a:xfrm>
            <a:off x="0" y="3087149"/>
            <a:ext cx="9144000" cy="377085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FDBC52-3E6B-C3AE-280F-2F654C6E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512" b="10133"/>
          <a:stretch>
            <a:fillRect/>
          </a:stretch>
        </p:blipFill>
        <p:spPr>
          <a:xfrm>
            <a:off x="243756" y="909874"/>
            <a:ext cx="8658000" cy="102345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4667F7-CD34-D406-8FD4-6F576BFEDD29}"/>
              </a:ext>
            </a:extLst>
          </p:cNvPr>
          <p:cNvSpPr txBox="1"/>
          <p:nvPr/>
        </p:nvSpPr>
        <p:spPr>
          <a:xfrm>
            <a:off x="537493" y="3263065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	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running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are running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+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現在分詞」で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進行形をつくっていますが、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ここではまとめて、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（動詞）として考えます。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動詞を主語の前 に置くことで、疑問文を形成します。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「走っている」かをたずねる文になっています。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0256807-17EB-FE11-014F-3EBA9989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AC55FE-0621-38A4-27B4-0BB852A7B457}"/>
              </a:ext>
            </a:extLst>
          </p:cNvPr>
          <p:cNvSpPr txBox="1"/>
          <p:nvPr/>
        </p:nvSpPr>
        <p:spPr>
          <a:xfrm>
            <a:off x="1032444" y="2000012"/>
            <a:ext cx="26251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あなたは走っていますか。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348727526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4CD22-9B83-F2EC-5B2B-EE8FBD6AF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610C9D4-311F-4387-0A36-6D71033D1E7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5EB49E-1222-CDD9-C9D3-158505FB25B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E0AC8E-560D-CCD0-4282-139190B2C5E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20E0B7F-4D4E-B277-DC40-B3CDC31813DA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1D1E0E8-0E30-AC12-9300-E743990CA22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352814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FB6FA-04B2-80D7-EA61-4AB3F89F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E362E5-58A5-C2F7-4050-B1F76A1B622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919C22-74C7-F130-51C0-1C9FDE3D404E}"/>
              </a:ext>
            </a:extLst>
          </p:cNvPr>
          <p:cNvSpPr txBox="1"/>
          <p:nvPr/>
        </p:nvSpPr>
        <p:spPr>
          <a:xfrm>
            <a:off x="1677737" y="4636321"/>
            <a:ext cx="578851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running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0E31D3-BBB2-CD03-3E54-38912C125E4A}"/>
              </a:ext>
            </a:extLst>
          </p:cNvPr>
          <p:cNvSpPr txBox="1"/>
          <p:nvPr/>
        </p:nvSpPr>
        <p:spPr>
          <a:xfrm>
            <a:off x="766479" y="1198322"/>
            <a:ext cx="761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Are you running">
            <a:hlinkClick r:id="" action="ppaction://media"/>
            <a:extLst>
              <a:ext uri="{FF2B5EF4-FFF2-40B4-BE49-F238E27FC236}">
                <a16:creationId xmlns:a16="http://schemas.microsoft.com/office/drawing/2014/main" id="{CD8F0B3F-87DE-FFAB-5A5F-0C8BA7FC6D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799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8878C-8487-BE03-5EED-80CF2F481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B27B9B-03C2-7B89-C290-39F84D9F67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C72D00-4931-EA22-6554-EC93C0B133D1}"/>
              </a:ext>
            </a:extLst>
          </p:cNvPr>
          <p:cNvSpPr txBox="1"/>
          <p:nvPr/>
        </p:nvSpPr>
        <p:spPr>
          <a:xfrm>
            <a:off x="1231637" y="2917321"/>
            <a:ext cx="668072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1 Are you running">
            <a:hlinkClick r:id="" action="ppaction://media"/>
            <a:extLst>
              <a:ext uri="{FF2B5EF4-FFF2-40B4-BE49-F238E27FC236}">
                <a16:creationId xmlns:a16="http://schemas.microsoft.com/office/drawing/2014/main" id="{C2E6A23D-C233-7558-2492-7F451B07B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76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DA451D-EA82-E319-B403-CAC947377A10}"/>
              </a:ext>
            </a:extLst>
          </p:cNvPr>
          <p:cNvSpPr txBox="1"/>
          <p:nvPr/>
        </p:nvSpPr>
        <p:spPr>
          <a:xfrm>
            <a:off x="494400" y="2917321"/>
            <a:ext cx="81552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[s-------]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1 I am studying English.">
            <a:hlinkClick r:id="" action="ppaction://media"/>
            <a:extLst>
              <a:ext uri="{FF2B5EF4-FFF2-40B4-BE49-F238E27FC236}">
                <a16:creationId xmlns:a16="http://schemas.microsoft.com/office/drawing/2014/main" id="{394965CA-2BB4-6366-77B0-38B02106D3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0863" y="213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057ED-F009-D27D-B281-1D39CA9B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5648F9-84F0-71FB-D8BC-0B6CC1D43B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9F4DB2-CC84-A1C7-99A0-142AB3641885}"/>
              </a:ext>
            </a:extLst>
          </p:cNvPr>
          <p:cNvSpPr txBox="1"/>
          <p:nvPr/>
        </p:nvSpPr>
        <p:spPr>
          <a:xfrm>
            <a:off x="766479" y="2875002"/>
            <a:ext cx="761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走っていますか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1 Are you running">
            <a:hlinkClick r:id="" action="ppaction://media"/>
            <a:extLst>
              <a:ext uri="{FF2B5EF4-FFF2-40B4-BE49-F238E27FC236}">
                <a16:creationId xmlns:a16="http://schemas.microsoft.com/office/drawing/2014/main" id="{A16CF0E6-481D-4F77-90A0-32B871204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11263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37C36-81F3-E695-6324-9AA37C16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D5B916D-58B3-1985-3D5F-8658028E23C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2A2100-0C0D-2B57-1E9A-9D41516AB364}"/>
              </a:ext>
            </a:extLst>
          </p:cNvPr>
          <p:cNvSpPr txBox="1"/>
          <p:nvPr/>
        </p:nvSpPr>
        <p:spPr>
          <a:xfrm>
            <a:off x="1263792" y="4636321"/>
            <a:ext cx="661640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swimming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22C97C-065F-E84A-E934-784DDE0C62B6}"/>
              </a:ext>
            </a:extLst>
          </p:cNvPr>
          <p:cNvSpPr txBox="1"/>
          <p:nvPr/>
        </p:nvSpPr>
        <p:spPr>
          <a:xfrm>
            <a:off x="766479" y="1198322"/>
            <a:ext cx="761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Are you swimming">
            <a:hlinkClick r:id="" action="ppaction://media"/>
            <a:extLst>
              <a:ext uri="{FF2B5EF4-FFF2-40B4-BE49-F238E27FC236}">
                <a16:creationId xmlns:a16="http://schemas.microsoft.com/office/drawing/2014/main" id="{EB6F8A37-AB07-8A4C-3F52-3482DFCE18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3463" y="241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566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1E765-226B-137A-2AD6-7B562138E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2BC335-FB27-D082-FB87-3E037458F29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0F4A4F-50E1-0B98-C71C-F5B6B1B38828}"/>
              </a:ext>
            </a:extLst>
          </p:cNvPr>
          <p:cNvSpPr txBox="1"/>
          <p:nvPr/>
        </p:nvSpPr>
        <p:spPr>
          <a:xfrm>
            <a:off x="1067639" y="2917321"/>
            <a:ext cx="700872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2 Are you swimming">
            <a:hlinkClick r:id="" action="ppaction://media"/>
            <a:extLst>
              <a:ext uri="{FF2B5EF4-FFF2-40B4-BE49-F238E27FC236}">
                <a16:creationId xmlns:a16="http://schemas.microsoft.com/office/drawing/2014/main" id="{22264D37-1502-FC27-8581-7FB7ACEB08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3463" y="241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5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C9B84-CAED-D0CB-6F41-82FD9AB53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2E155A-3692-B926-15C8-EC4593FDDD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D7B058-709B-2B79-7508-9BFA3DAD9F52}"/>
              </a:ext>
            </a:extLst>
          </p:cNvPr>
          <p:cNvSpPr txBox="1"/>
          <p:nvPr/>
        </p:nvSpPr>
        <p:spPr>
          <a:xfrm>
            <a:off x="766479" y="2875002"/>
            <a:ext cx="76110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2 Are you swimming">
            <a:hlinkClick r:id="" action="ppaction://media"/>
            <a:extLst>
              <a:ext uri="{FF2B5EF4-FFF2-40B4-BE49-F238E27FC236}">
                <a16:creationId xmlns:a16="http://schemas.microsoft.com/office/drawing/2014/main" id="{677C77BE-4FF4-298F-6296-9890CF60C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33463" y="2411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720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5707C-37C9-2725-A755-158AD7EF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D0EB4EA-3556-618F-7C6B-C88A23118AD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2C87B6-1065-8E2B-5E6D-9CEC862971F1}"/>
              </a:ext>
            </a:extLst>
          </p:cNvPr>
          <p:cNvSpPr txBox="1"/>
          <p:nvPr/>
        </p:nvSpPr>
        <p:spPr>
          <a:xfrm>
            <a:off x="1691520" y="4636321"/>
            <a:ext cx="57609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swimming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C545F4-D4F5-4622-2D38-2124C9DB4F0D}"/>
              </a:ext>
            </a:extLst>
          </p:cNvPr>
          <p:cNvSpPr txBox="1"/>
          <p:nvPr/>
        </p:nvSpPr>
        <p:spPr>
          <a:xfrm>
            <a:off x="1372939" y="1198322"/>
            <a:ext cx="639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Is he swimming">
            <a:hlinkClick r:id="" action="ppaction://media"/>
            <a:extLst>
              <a:ext uri="{FF2B5EF4-FFF2-40B4-BE49-F238E27FC236}">
                <a16:creationId xmlns:a16="http://schemas.microsoft.com/office/drawing/2014/main" id="{7D11B2E6-96F3-A595-77E2-42646DE0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76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192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40364-A98C-C7A8-47D3-4F7C03870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A9AA5E-5BF8-0A4C-98B9-F15A2A7D8A6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46057D-3A6B-1C36-B882-1ACA7CB5064D}"/>
              </a:ext>
            </a:extLst>
          </p:cNvPr>
          <p:cNvSpPr txBox="1"/>
          <p:nvPr/>
        </p:nvSpPr>
        <p:spPr>
          <a:xfrm>
            <a:off x="1410567" y="2917321"/>
            <a:ext cx="632286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5-3 Is he swimming">
            <a:hlinkClick r:id="" action="ppaction://media"/>
            <a:extLst>
              <a:ext uri="{FF2B5EF4-FFF2-40B4-BE49-F238E27FC236}">
                <a16:creationId xmlns:a16="http://schemas.microsoft.com/office/drawing/2014/main" id="{D36B2529-63F0-E2DF-CD37-36181DAEA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76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125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11B1E-F900-2F18-8DB2-6417F3A7D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E9BE60-25DB-76F6-BBCD-196D36EDE93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46B252-8F70-7032-03E2-5BEB3A591F28}"/>
              </a:ext>
            </a:extLst>
          </p:cNvPr>
          <p:cNvSpPr txBox="1"/>
          <p:nvPr/>
        </p:nvSpPr>
        <p:spPr>
          <a:xfrm>
            <a:off x="1394458" y="2875002"/>
            <a:ext cx="63550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泳いでいますか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5-3 Is he swimming">
            <a:hlinkClick r:id="" action="ppaction://media"/>
            <a:extLst>
              <a:ext uri="{FF2B5EF4-FFF2-40B4-BE49-F238E27FC236}">
                <a16:creationId xmlns:a16="http://schemas.microsoft.com/office/drawing/2014/main" id="{955B6B5E-EEA2-0474-D833-EF1A492E88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76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812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A1B91D-70B6-15C2-388B-B080A6D0ED82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1 I am studying English.">
            <a:hlinkClick r:id="" action="ppaction://media"/>
            <a:extLst>
              <a:ext uri="{FF2B5EF4-FFF2-40B4-BE49-F238E27FC236}">
                <a16:creationId xmlns:a16="http://schemas.microsoft.com/office/drawing/2014/main" id="{5D0028A3-4DE0-576C-EC84-D3179269AA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0863" y="213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A4A6B-7B41-D261-F227-890AAED7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45EF12-987D-B94B-4FB9-9B5B5CED19C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13A689-8598-CDA7-25FA-5A9FE1579146}"/>
              </a:ext>
            </a:extLst>
          </p:cNvPr>
          <p:cNvSpPr txBox="1"/>
          <p:nvPr/>
        </p:nvSpPr>
        <p:spPr>
          <a:xfrm>
            <a:off x="386822" y="4636321"/>
            <a:ext cx="837035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am studying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3D42DE-CF29-049C-91A1-2C400DF944DB}"/>
              </a:ext>
            </a:extLst>
          </p:cNvPr>
          <p:cNvSpPr txBox="1"/>
          <p:nvPr/>
        </p:nvSpPr>
        <p:spPr>
          <a:xfrm>
            <a:off x="1349182" y="690490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am studying Japanese.">
            <a:hlinkClick r:id="" action="ppaction://media"/>
            <a:extLst>
              <a:ext uri="{FF2B5EF4-FFF2-40B4-BE49-F238E27FC236}">
                <a16:creationId xmlns:a16="http://schemas.microsoft.com/office/drawing/2014/main" id="{2F73B796-72C2-9C47-8570-1CFE3F43B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863" y="1785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3875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8F472-771C-ED12-4FF5-F402520F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581486-5238-6F70-209D-27E2AD282B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C6CDC2-74C0-B114-830D-8BE7CB994F16}"/>
              </a:ext>
            </a:extLst>
          </p:cNvPr>
          <p:cNvSpPr txBox="1"/>
          <p:nvPr/>
        </p:nvSpPr>
        <p:spPr>
          <a:xfrm>
            <a:off x="209548" y="2917321"/>
            <a:ext cx="87249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[a-] [s-------]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01-2 I am studying Japanese.">
            <a:hlinkClick r:id="" action="ppaction://media"/>
            <a:extLst>
              <a:ext uri="{FF2B5EF4-FFF2-40B4-BE49-F238E27FC236}">
                <a16:creationId xmlns:a16="http://schemas.microsoft.com/office/drawing/2014/main" id="{ADCE08F9-4DC5-0744-F416-3D8157B0FD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863" y="1785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66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C801-FD02-16F2-6EB5-1ECC32EC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03CA1A-A037-C247-43C3-2BCDB088FB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98377B-618E-9042-ADBC-1C070D184042}"/>
              </a:ext>
            </a:extLst>
          </p:cNvPr>
          <p:cNvSpPr txBox="1"/>
          <p:nvPr/>
        </p:nvSpPr>
        <p:spPr>
          <a:xfrm>
            <a:off x="1349182" y="2321004"/>
            <a:ext cx="6445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勉強しています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01-2 I am studying Japanese.">
            <a:hlinkClick r:id="" action="ppaction://media"/>
            <a:extLst>
              <a:ext uri="{FF2B5EF4-FFF2-40B4-BE49-F238E27FC236}">
                <a16:creationId xmlns:a16="http://schemas.microsoft.com/office/drawing/2014/main" id="{257E6E53-6C14-44EB-764A-8C3F6488A0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66863" y="1785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03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16990</TotalTime>
  <Words>981</Words>
  <Application>Microsoft Office PowerPoint</Application>
  <PresentationFormat>画面に合わせる (4:3)</PresentationFormat>
  <Paragraphs>190</Paragraphs>
  <Slides>56</Slides>
  <Notes>45</Notes>
  <HiddenSlides>0</HiddenSlides>
  <MMClips>45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2114</cp:revision>
  <cp:lastPrinted>2016-06-23T16:36:17Z</cp:lastPrinted>
  <dcterms:created xsi:type="dcterms:W3CDTF">2016-05-30T03:13:09Z</dcterms:created>
  <dcterms:modified xsi:type="dcterms:W3CDTF">2025-09-30T05:48:58Z</dcterms:modified>
</cp:coreProperties>
</file>