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4305" r:id="rId10"/>
    <p:sldId id="3644" r:id="rId11"/>
    <p:sldId id="3524" r:id="rId12"/>
    <p:sldId id="3523" r:id="rId13"/>
    <p:sldId id="3561" r:id="rId14"/>
    <p:sldId id="3562" r:id="rId15"/>
    <p:sldId id="3661" r:id="rId16"/>
    <p:sldId id="3681" r:id="rId17"/>
    <p:sldId id="3563" r:id="rId18"/>
    <p:sldId id="3564" r:id="rId19"/>
    <p:sldId id="3565" r:id="rId20"/>
    <p:sldId id="3566" r:id="rId21"/>
    <p:sldId id="3567" r:id="rId22"/>
    <p:sldId id="3568" r:id="rId23"/>
    <p:sldId id="3569" r:id="rId24"/>
    <p:sldId id="3570" r:id="rId25"/>
    <p:sldId id="3573" r:id="rId26"/>
    <p:sldId id="3648" r:id="rId27"/>
    <p:sldId id="3577" r:id="rId28"/>
    <p:sldId id="3649" r:id="rId29"/>
    <p:sldId id="3650" r:id="rId30"/>
    <p:sldId id="3583" r:id="rId31"/>
    <p:sldId id="3587" r:id="rId32"/>
    <p:sldId id="3588" r:id="rId33"/>
    <p:sldId id="3589" r:id="rId34"/>
    <p:sldId id="3590" r:id="rId35"/>
    <p:sldId id="3655" r:id="rId36"/>
    <p:sldId id="3595" r:id="rId37"/>
    <p:sldId id="3609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5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6.mp3"/><Relationship Id="rId11" Type="http://schemas.openxmlformats.org/officeDocument/2006/relationships/image" Target="../media/image8.png"/><Relationship Id="rId5" Type="http://schemas.microsoft.com/office/2007/relationships/media" Target="../media/media16.mp3"/><Relationship Id="rId10" Type="http://schemas.openxmlformats.org/officeDocument/2006/relationships/image" Target="../media/image7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microsoft.com/office/2007/relationships/media" Target="../media/media18.mp3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svg"/><Relationship Id="rId4" Type="http://schemas.openxmlformats.org/officeDocument/2006/relationships/audio" Target="../media/media18.mp3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0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20.mp3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現在進行形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A2934EFC-2064-D5D2-46BA-780D69115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現在進行形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「写真の中でサムはピアノをひいています」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4_05_reading_s1_1">
            <a:hlinkClick r:id="" action="ppaction://media"/>
            <a:extLst>
              <a:ext uri="{FF2B5EF4-FFF2-40B4-BE49-F238E27FC236}">
                <a16:creationId xmlns:a16="http://schemas.microsoft.com/office/drawing/2014/main" id="{FEB061FA-CFA8-F71C-4D59-5829B257A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1388" y="-23813"/>
            <a:ext cx="406400" cy="406401"/>
          </a:xfrm>
          <a:prstGeom prst="rect">
            <a:avLst/>
          </a:prstGeom>
        </p:spPr>
      </p:pic>
      <p:pic>
        <p:nvPicPr>
          <p:cNvPr id="8" name="AS_G1_14_06_reading_s1_2">
            <a:hlinkClick r:id="" action="ppaction://media"/>
            <a:extLst>
              <a:ext uri="{FF2B5EF4-FFF2-40B4-BE49-F238E27FC236}">
                <a16:creationId xmlns:a16="http://schemas.microsoft.com/office/drawing/2014/main" id="{FF7C0B80-6AFC-6D31-7D65-C891D8A097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72368" y="-238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2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953E7D87-55EF-7A06-5D5A-D760D78D1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01025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236411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4_07_reading_s2">
            <a:hlinkClick r:id="" action="ppaction://media"/>
            <a:extLst>
              <a:ext uri="{FF2B5EF4-FFF2-40B4-BE49-F238E27FC236}">
                <a16:creationId xmlns:a16="http://schemas.microsoft.com/office/drawing/2014/main" id="{DF8028FC-2534-8B5F-FF8D-04E4E64A6F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738" y="455613"/>
            <a:ext cx="406400" cy="406400"/>
          </a:xfrm>
          <a:prstGeom prst="rect">
            <a:avLst/>
          </a:prstGeom>
        </p:spPr>
      </p:pic>
      <p:pic>
        <p:nvPicPr>
          <p:cNvPr id="4" name="AS_G1_14_07_reading_s2">
            <a:hlinkClick r:id="" action="ppaction://media"/>
            <a:extLst>
              <a:ext uri="{FF2B5EF4-FFF2-40B4-BE49-F238E27FC236}">
                <a16:creationId xmlns:a16="http://schemas.microsoft.com/office/drawing/2014/main" id="{F431BEE5-30FC-16A8-EA21-2A24EC45F6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738" y="1375531"/>
            <a:ext cx="406400" cy="406400"/>
          </a:xfrm>
          <a:prstGeom prst="rect">
            <a:avLst/>
          </a:prstGeom>
        </p:spPr>
      </p:pic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174E561A-181F-644B-4523-E322F956F9A2}"/>
              </a:ext>
            </a:extLst>
          </p:cNvPr>
          <p:cNvCxnSpPr>
            <a:cxnSpLocks/>
          </p:cNvCxnSpPr>
          <p:nvPr/>
        </p:nvCxnSpPr>
        <p:spPr>
          <a:xfrm flipH="1">
            <a:off x="3793045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32BF7D4A-7832-D754-841B-ADE68E9E9740}"/>
              </a:ext>
            </a:extLst>
          </p:cNvPr>
          <p:cNvCxnSpPr>
            <a:cxnSpLocks/>
          </p:cNvCxnSpPr>
          <p:nvPr/>
        </p:nvCxnSpPr>
        <p:spPr>
          <a:xfrm flipH="1">
            <a:off x="5049495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4054C4FC-939F-D322-B42C-8EBDA59C2006}"/>
              </a:ext>
            </a:extLst>
          </p:cNvPr>
          <p:cNvCxnSpPr>
            <a:cxnSpLocks/>
          </p:cNvCxnSpPr>
          <p:nvPr/>
        </p:nvCxnSpPr>
        <p:spPr>
          <a:xfrm flipH="1">
            <a:off x="6478245" y="15500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1593C387-FD16-0928-5C00-D2E35E0FDAFD}"/>
              </a:ext>
            </a:extLst>
          </p:cNvPr>
          <p:cNvCxnSpPr>
            <a:cxnSpLocks/>
          </p:cNvCxnSpPr>
          <p:nvPr/>
        </p:nvCxnSpPr>
        <p:spPr>
          <a:xfrm flipH="1">
            <a:off x="8116545" y="15500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AE0FAC46-E30B-7D83-EC9E-282BC44919B3}"/>
              </a:ext>
            </a:extLst>
          </p:cNvPr>
          <p:cNvCxnSpPr>
            <a:cxnSpLocks/>
          </p:cNvCxnSpPr>
          <p:nvPr/>
        </p:nvCxnSpPr>
        <p:spPr>
          <a:xfrm flipH="1">
            <a:off x="1385728" y="2149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D2F02C4-F2C6-813D-A79B-5FCFDB750D25}"/>
              </a:ext>
            </a:extLst>
          </p:cNvPr>
          <p:cNvCxnSpPr>
            <a:cxnSpLocks/>
          </p:cNvCxnSpPr>
          <p:nvPr/>
        </p:nvCxnSpPr>
        <p:spPr>
          <a:xfrm flipH="1">
            <a:off x="3309778" y="2149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60008A99-7DB0-9C93-EBC1-FD68A7161983}"/>
              </a:ext>
            </a:extLst>
          </p:cNvPr>
          <p:cNvCxnSpPr>
            <a:cxnSpLocks/>
          </p:cNvCxnSpPr>
          <p:nvPr/>
        </p:nvCxnSpPr>
        <p:spPr>
          <a:xfrm flipH="1">
            <a:off x="4439479" y="21492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1635CB4C-AAF3-0F6B-4984-388D5D0BCF4B}"/>
              </a:ext>
            </a:extLst>
          </p:cNvPr>
          <p:cNvCxnSpPr>
            <a:cxnSpLocks/>
          </p:cNvCxnSpPr>
          <p:nvPr/>
        </p:nvCxnSpPr>
        <p:spPr>
          <a:xfrm flipH="1">
            <a:off x="6763579" y="21492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7C1F4854-76C5-CF74-53B9-EBBF30EBC5F1}"/>
              </a:ext>
            </a:extLst>
          </p:cNvPr>
          <p:cNvCxnSpPr>
            <a:cxnSpLocks/>
          </p:cNvCxnSpPr>
          <p:nvPr/>
        </p:nvCxnSpPr>
        <p:spPr>
          <a:xfrm flipH="1">
            <a:off x="8202269" y="21492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EAA02DC7-6EE2-BCDC-9E5F-26A543F2A3D6}"/>
              </a:ext>
            </a:extLst>
          </p:cNvPr>
          <p:cNvCxnSpPr>
            <a:cxnSpLocks/>
          </p:cNvCxnSpPr>
          <p:nvPr/>
        </p:nvCxnSpPr>
        <p:spPr>
          <a:xfrm flipH="1">
            <a:off x="525119" y="27683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21A34795-669C-4B69-C4ED-A20D5AD536F7}"/>
              </a:ext>
            </a:extLst>
          </p:cNvPr>
          <p:cNvCxnSpPr>
            <a:cxnSpLocks/>
          </p:cNvCxnSpPr>
          <p:nvPr/>
        </p:nvCxnSpPr>
        <p:spPr>
          <a:xfrm flipH="1">
            <a:off x="3661353" y="27683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7716858-CB66-1ED1-3984-13B13514D791}"/>
              </a:ext>
            </a:extLst>
          </p:cNvPr>
          <p:cNvCxnSpPr>
            <a:cxnSpLocks/>
          </p:cNvCxnSpPr>
          <p:nvPr/>
        </p:nvCxnSpPr>
        <p:spPr>
          <a:xfrm flipH="1">
            <a:off x="4728153" y="27683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C87A7E8-B7F5-BBC7-FE25-57E429EB4A84}"/>
              </a:ext>
            </a:extLst>
          </p:cNvPr>
          <p:cNvCxnSpPr>
            <a:cxnSpLocks/>
          </p:cNvCxnSpPr>
          <p:nvPr/>
        </p:nvCxnSpPr>
        <p:spPr>
          <a:xfrm flipH="1">
            <a:off x="5542426" y="27683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A17DFC9E-D8C3-A996-725B-AABC8F3FCB6A}"/>
              </a:ext>
            </a:extLst>
          </p:cNvPr>
          <p:cNvCxnSpPr>
            <a:cxnSpLocks/>
          </p:cNvCxnSpPr>
          <p:nvPr/>
        </p:nvCxnSpPr>
        <p:spPr>
          <a:xfrm flipH="1">
            <a:off x="7495051" y="27683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D321E233-9F0F-1AC3-9AEB-A3F8FEF8C9AC}"/>
              </a:ext>
            </a:extLst>
          </p:cNvPr>
          <p:cNvCxnSpPr>
            <a:cxnSpLocks/>
          </p:cNvCxnSpPr>
          <p:nvPr/>
        </p:nvCxnSpPr>
        <p:spPr>
          <a:xfrm flipH="1">
            <a:off x="8777006" y="27683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0853A494-5B60-B04C-82F1-514251657898}"/>
              </a:ext>
            </a:extLst>
          </p:cNvPr>
          <p:cNvCxnSpPr>
            <a:cxnSpLocks/>
          </p:cNvCxnSpPr>
          <p:nvPr/>
        </p:nvCxnSpPr>
        <p:spPr>
          <a:xfrm flipH="1">
            <a:off x="1253207" y="33907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B8EE4DEF-D231-334C-D547-481ABECDD980}"/>
              </a:ext>
            </a:extLst>
          </p:cNvPr>
          <p:cNvCxnSpPr>
            <a:cxnSpLocks/>
          </p:cNvCxnSpPr>
          <p:nvPr/>
        </p:nvCxnSpPr>
        <p:spPr>
          <a:xfrm flipH="1">
            <a:off x="2815307" y="33907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3B0D4FD6-9216-09B8-B327-F32F27FC4F89}"/>
              </a:ext>
            </a:extLst>
          </p:cNvPr>
          <p:cNvCxnSpPr>
            <a:cxnSpLocks/>
          </p:cNvCxnSpPr>
          <p:nvPr/>
        </p:nvCxnSpPr>
        <p:spPr>
          <a:xfrm flipH="1">
            <a:off x="3505274" y="33907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02F67D11-EEC4-A385-5FA8-A9D6745131A5}"/>
              </a:ext>
            </a:extLst>
          </p:cNvPr>
          <p:cNvCxnSpPr>
            <a:cxnSpLocks/>
          </p:cNvCxnSpPr>
          <p:nvPr/>
        </p:nvCxnSpPr>
        <p:spPr>
          <a:xfrm flipH="1">
            <a:off x="5172150" y="33907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BFB259A0-9832-653D-8F18-4A709B8799C8}"/>
              </a:ext>
            </a:extLst>
          </p:cNvPr>
          <p:cNvCxnSpPr>
            <a:cxnSpLocks/>
          </p:cNvCxnSpPr>
          <p:nvPr/>
        </p:nvCxnSpPr>
        <p:spPr>
          <a:xfrm flipH="1">
            <a:off x="5938873" y="33907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A538128D-8893-10E1-1976-303FCA22B2A0}"/>
              </a:ext>
            </a:extLst>
          </p:cNvPr>
          <p:cNvCxnSpPr>
            <a:cxnSpLocks/>
          </p:cNvCxnSpPr>
          <p:nvPr/>
        </p:nvCxnSpPr>
        <p:spPr>
          <a:xfrm flipH="1">
            <a:off x="8116545" y="33907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5F68ED34-AE22-A5B7-58B0-AC9B2E20AE48}"/>
              </a:ext>
            </a:extLst>
          </p:cNvPr>
          <p:cNvCxnSpPr>
            <a:cxnSpLocks/>
          </p:cNvCxnSpPr>
          <p:nvPr/>
        </p:nvCxnSpPr>
        <p:spPr>
          <a:xfrm flipH="1">
            <a:off x="2106270" y="4000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35FBF600-8DB8-BAEE-3441-76ADDF77861D}"/>
              </a:ext>
            </a:extLst>
          </p:cNvPr>
          <p:cNvCxnSpPr>
            <a:cxnSpLocks/>
          </p:cNvCxnSpPr>
          <p:nvPr/>
        </p:nvCxnSpPr>
        <p:spPr>
          <a:xfrm flipH="1">
            <a:off x="4306958" y="4000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FE6D79BB-31ED-9C78-CE20-D5992CD3CB10}"/>
              </a:ext>
            </a:extLst>
          </p:cNvPr>
          <p:cNvCxnSpPr>
            <a:cxnSpLocks/>
          </p:cNvCxnSpPr>
          <p:nvPr/>
        </p:nvCxnSpPr>
        <p:spPr>
          <a:xfrm flipH="1">
            <a:off x="5826645" y="4000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19D9E864-F8C5-B5D6-1A5E-4715A965736C}"/>
              </a:ext>
            </a:extLst>
          </p:cNvPr>
          <p:cNvCxnSpPr>
            <a:cxnSpLocks/>
          </p:cNvCxnSpPr>
          <p:nvPr/>
        </p:nvCxnSpPr>
        <p:spPr>
          <a:xfrm flipH="1">
            <a:off x="8182805" y="4000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FB84FF60-6F41-C219-495A-B2AAC06E2553}"/>
              </a:ext>
            </a:extLst>
          </p:cNvPr>
          <p:cNvCxnSpPr>
            <a:cxnSpLocks/>
          </p:cNvCxnSpPr>
          <p:nvPr/>
        </p:nvCxnSpPr>
        <p:spPr>
          <a:xfrm flipH="1">
            <a:off x="962855" y="4619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4_09_reading_str">
            <a:hlinkClick r:id="" action="ppaction://media"/>
            <a:extLst>
              <a:ext uri="{FF2B5EF4-FFF2-40B4-BE49-F238E27FC236}">
                <a16:creationId xmlns:a16="http://schemas.microsoft.com/office/drawing/2014/main" id="{AA19F51D-097B-C8B0-A3B2-6C3D2D25A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6223" y="832304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7E54950-CDAF-5FFA-6758-CC10C5D3A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36889"/>
            <a:ext cx="6472800" cy="67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4_10_reading_s3">
            <a:hlinkClick r:id="" action="ppaction://media"/>
            <a:extLst>
              <a:ext uri="{FF2B5EF4-FFF2-40B4-BE49-F238E27FC236}">
                <a16:creationId xmlns:a16="http://schemas.microsoft.com/office/drawing/2014/main" id="{139E12B8-C1EE-4327-4F2D-9CBE1E6C9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1675" y="1630363"/>
            <a:ext cx="406400" cy="406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A8CCA4E-57B7-85AD-9D1F-2B3445B75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66649"/>
            <a:ext cx="6962400" cy="60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D00B47E-5F97-56DA-3FAA-65F864AE82D0}"/>
              </a:ext>
            </a:extLst>
          </p:cNvPr>
          <p:cNvSpPr/>
          <p:nvPr/>
        </p:nvSpPr>
        <p:spPr>
          <a:xfrm>
            <a:off x="855677" y="3583530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9251D99-C8E6-C393-FEF1-D54FB6BFD412}"/>
              </a:ext>
            </a:extLst>
          </p:cNvPr>
          <p:cNvSpPr/>
          <p:nvPr/>
        </p:nvSpPr>
        <p:spPr>
          <a:xfrm>
            <a:off x="587260" y="3968997"/>
            <a:ext cx="145518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D8C934-28CC-7C89-A3FB-32B60B751010}"/>
              </a:ext>
            </a:extLst>
          </p:cNvPr>
          <p:cNvSpPr/>
          <p:nvPr/>
        </p:nvSpPr>
        <p:spPr>
          <a:xfrm>
            <a:off x="834473" y="2849983"/>
            <a:ext cx="51475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0" y="2150774"/>
            <a:ext cx="246358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〈am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are, is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］＋動詞の </a:t>
            </a:r>
            <a:r>
              <a:rPr kumimoji="1" lang="en-US" altLang="ja-JP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ing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で、ある動作が、現在進行中であることを表す。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・否定文は、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動詞のあとに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を置く。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動詞を主語の前に出す。答えの文でも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動詞を使う。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03C222-FB5B-067C-A71C-CDE30AD7F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09065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ADA073F-D093-A628-1131-1F2F6498A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09065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A90896-0524-3A58-B9A4-AD5498BE8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00" y="1149743"/>
            <a:ext cx="8658000" cy="557583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4_01_kihon">
            <a:hlinkClick r:id="" action="ppaction://media"/>
            <a:extLst>
              <a:ext uri="{FF2B5EF4-FFF2-40B4-BE49-F238E27FC236}">
                <a16:creationId xmlns:a16="http://schemas.microsoft.com/office/drawing/2014/main" id="{25E5AB65-87E1-A80B-4416-76AAD399D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0075" y="3140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3C936B2-7F3B-1DBE-5F74-6738CC223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09459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933349A-8F1E-DD35-BC93-91110AF9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50705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088769" y="1872128"/>
            <a:ext cx="10616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14_12_reading_s6_2">
            <a:hlinkClick r:id="" action="ppaction://media"/>
            <a:extLst>
              <a:ext uri="{FF2B5EF4-FFF2-40B4-BE49-F238E27FC236}">
                <a16:creationId xmlns:a16="http://schemas.microsoft.com/office/drawing/2014/main" id="{468A33A5-E1E9-D8F0-B930-071FEFC95B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6875" y="-111125"/>
            <a:ext cx="406400" cy="406400"/>
          </a:xfrm>
          <a:prstGeom prst="rect">
            <a:avLst/>
          </a:prstGeom>
        </p:spPr>
      </p:pic>
      <p:pic>
        <p:nvPicPr>
          <p:cNvPr id="9" name="AS_G1_14_11_reading_s6_1">
            <a:hlinkClick r:id="" action="ppaction://media"/>
            <a:extLst>
              <a:ext uri="{FF2B5EF4-FFF2-40B4-BE49-F238E27FC236}">
                <a16:creationId xmlns:a16="http://schemas.microsoft.com/office/drawing/2014/main" id="{BE2C9CD0-BB45-3472-22B5-A60783BFD1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9575" y="-679809"/>
            <a:ext cx="406400" cy="406400"/>
          </a:xfrm>
          <a:prstGeom prst="rect">
            <a:avLst/>
          </a:prstGeom>
        </p:spPr>
      </p:pic>
      <p:pic>
        <p:nvPicPr>
          <p:cNvPr id="18" name="AS_G1_14_11_reading_s6_1">
            <a:hlinkClick r:id="" action="ppaction://media"/>
            <a:extLst>
              <a:ext uri="{FF2B5EF4-FFF2-40B4-BE49-F238E27FC236}">
                <a16:creationId xmlns:a16="http://schemas.microsoft.com/office/drawing/2014/main" id="{3D89E165-CF37-E652-8A52-BD1C8B4AE2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6875" y="86904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4548BCD-4E32-27BC-C27A-6841698688C4}"/>
              </a:ext>
            </a:extLst>
          </p:cNvPr>
          <p:cNvSpPr txBox="1"/>
          <p:nvPr/>
        </p:nvSpPr>
        <p:spPr>
          <a:xfrm>
            <a:off x="5659639" y="1872128"/>
            <a:ext cx="10616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A2DBFC9-0EB9-1D88-DFFF-25A20CA9C2EC}"/>
              </a:ext>
            </a:extLst>
          </p:cNvPr>
          <p:cNvSpPr txBox="1"/>
          <p:nvPr/>
        </p:nvSpPr>
        <p:spPr>
          <a:xfrm>
            <a:off x="5017361" y="2391078"/>
            <a:ext cx="23511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  playing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D2FE2C3-C4D6-2331-5C9F-94E6877D9AFC}"/>
              </a:ext>
            </a:extLst>
          </p:cNvPr>
          <p:cNvSpPr txBox="1"/>
          <p:nvPr/>
        </p:nvSpPr>
        <p:spPr>
          <a:xfrm>
            <a:off x="3547485" y="3416171"/>
            <a:ext cx="23511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  playing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D4A5755-93FD-B763-8BD3-CC7F496B2672}"/>
              </a:ext>
            </a:extLst>
          </p:cNvPr>
          <p:cNvSpPr txBox="1"/>
          <p:nvPr/>
        </p:nvSpPr>
        <p:spPr>
          <a:xfrm>
            <a:off x="7471106" y="2918376"/>
            <a:ext cx="12024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C6CF7CC-8A1A-D1CC-CF3C-FB30C37FA22D}"/>
              </a:ext>
            </a:extLst>
          </p:cNvPr>
          <p:cNvSpPr txBox="1"/>
          <p:nvPr/>
        </p:nvSpPr>
        <p:spPr>
          <a:xfrm>
            <a:off x="1009555" y="3940211"/>
            <a:ext cx="10616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sings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5B05BC7-6508-3CE6-4B7A-B43D746D5779}"/>
              </a:ext>
            </a:extLst>
          </p:cNvPr>
          <p:cNvSpPr txBox="1"/>
          <p:nvPr/>
        </p:nvSpPr>
        <p:spPr>
          <a:xfrm>
            <a:off x="7914014" y="3940211"/>
            <a:ext cx="5139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46D9702-55AA-4636-5B3E-43D0E11BD5DB}"/>
              </a:ext>
            </a:extLst>
          </p:cNvPr>
          <p:cNvSpPr txBox="1"/>
          <p:nvPr/>
        </p:nvSpPr>
        <p:spPr>
          <a:xfrm>
            <a:off x="761164" y="4471157"/>
            <a:ext cx="1426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EF1F020-9254-3F12-29EF-5BA13E54FD35}"/>
              </a:ext>
            </a:extLst>
          </p:cNvPr>
          <p:cNvSpPr txBox="1"/>
          <p:nvPr/>
        </p:nvSpPr>
        <p:spPr>
          <a:xfrm>
            <a:off x="3742244" y="4471157"/>
            <a:ext cx="12056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50EB11B-8287-1D83-BCB3-BEB523E6CB02}"/>
              </a:ext>
            </a:extLst>
          </p:cNvPr>
          <p:cNvSpPr txBox="1"/>
          <p:nvPr/>
        </p:nvSpPr>
        <p:spPr>
          <a:xfrm>
            <a:off x="937560" y="4988676"/>
            <a:ext cx="12056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every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E7F06BE-A9C0-06BD-01F6-001A0A0A212E}"/>
              </a:ext>
            </a:extLst>
          </p:cNvPr>
          <p:cNvSpPr txBox="1"/>
          <p:nvPr/>
        </p:nvSpPr>
        <p:spPr>
          <a:xfrm>
            <a:off x="3714526" y="4988676"/>
            <a:ext cx="823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82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4_14_reading_s7_1">
            <a:hlinkClick r:id="" action="ppaction://media"/>
            <a:extLst>
              <a:ext uri="{FF2B5EF4-FFF2-40B4-BE49-F238E27FC236}">
                <a16:creationId xmlns:a16="http://schemas.microsoft.com/office/drawing/2014/main" id="{978E56EA-FA9F-43F9-875C-0DAE4672E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7175" y="4111625"/>
            <a:ext cx="406400" cy="406400"/>
          </a:xfrm>
          <a:prstGeom prst="rect">
            <a:avLst/>
          </a:prstGeom>
        </p:spPr>
      </p:pic>
      <p:pic>
        <p:nvPicPr>
          <p:cNvPr id="7" name="AS_G1_14_15_reading_s7_2">
            <a:hlinkClick r:id="" action="ppaction://media"/>
            <a:extLst>
              <a:ext uri="{FF2B5EF4-FFF2-40B4-BE49-F238E27FC236}">
                <a16:creationId xmlns:a16="http://schemas.microsoft.com/office/drawing/2014/main" id="{613EDD05-44CD-8644-ED3D-84CAD65D86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71250" y="41517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4_16_reading_s8_1">
            <a:hlinkClick r:id="" action="ppaction://media"/>
            <a:extLst>
              <a:ext uri="{FF2B5EF4-FFF2-40B4-BE49-F238E27FC236}">
                <a16:creationId xmlns:a16="http://schemas.microsoft.com/office/drawing/2014/main" id="{EF4A2143-CB7E-AA84-3D0A-D80E14E50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65025" y="149225"/>
            <a:ext cx="406400" cy="406400"/>
          </a:xfrm>
          <a:prstGeom prst="rect">
            <a:avLst/>
          </a:prstGeom>
        </p:spPr>
      </p:pic>
      <p:pic>
        <p:nvPicPr>
          <p:cNvPr id="12" name="AS_G1_14_17_reading_s8_2">
            <a:hlinkClick r:id="" action="ppaction://media"/>
            <a:extLst>
              <a:ext uri="{FF2B5EF4-FFF2-40B4-BE49-F238E27FC236}">
                <a16:creationId xmlns:a16="http://schemas.microsoft.com/office/drawing/2014/main" id="{529B62C1-78BA-F6DA-1B37-84D432AB41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3450" y="11450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5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1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～しているところです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110391-B47E-9BFF-EAD1-A2581C82D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1229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D7CAB91-A4D0-9401-35D5-75F0630A9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61229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91914" y="3281121"/>
            <a:ext cx="438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taking   pictures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1_14_03_kihon_t_1">
            <a:hlinkClick r:id="" action="ppaction://media"/>
            <a:extLst>
              <a:ext uri="{FF2B5EF4-FFF2-40B4-BE49-F238E27FC236}">
                <a16:creationId xmlns:a16="http://schemas.microsoft.com/office/drawing/2014/main" id="{F3BE0F3C-6A95-37BB-5F5F-7E4972FD46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3388" y="1370013"/>
            <a:ext cx="406400" cy="406400"/>
          </a:xfrm>
          <a:prstGeom prst="rect">
            <a:avLst/>
          </a:prstGeom>
        </p:spPr>
      </p:pic>
      <p:pic>
        <p:nvPicPr>
          <p:cNvPr id="7" name="AS_G1_14_03_kihon_t_1">
            <a:hlinkClick r:id="" action="ppaction://media"/>
            <a:extLst>
              <a:ext uri="{FF2B5EF4-FFF2-40B4-BE49-F238E27FC236}">
                <a16:creationId xmlns:a16="http://schemas.microsoft.com/office/drawing/2014/main" id="{6974F115-088A-839B-22FD-BDE5227202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3388" y="2365375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A54BCBD-2B12-EEF1-28F0-1A182D35E0CB}"/>
              </a:ext>
            </a:extLst>
          </p:cNvPr>
          <p:cNvSpPr txBox="1"/>
          <p:nvPr/>
        </p:nvSpPr>
        <p:spPr>
          <a:xfrm>
            <a:off x="1491914" y="4519371"/>
            <a:ext cx="3889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cooking   lunch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8F91858-1823-A821-BD4B-A60117B00547}"/>
              </a:ext>
            </a:extLst>
          </p:cNvPr>
          <p:cNvSpPr txBox="1"/>
          <p:nvPr/>
        </p:nvSpPr>
        <p:spPr>
          <a:xfrm>
            <a:off x="1491913" y="5726544"/>
            <a:ext cx="499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doing     homework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286111D-FE59-B559-61CF-5ABBD4F2F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1229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74F878-32CF-E4C6-654D-63A3EB55D30C}"/>
              </a:ext>
            </a:extLst>
          </p:cNvPr>
          <p:cNvSpPr txBox="1"/>
          <p:nvPr/>
        </p:nvSpPr>
        <p:spPr>
          <a:xfrm>
            <a:off x="1491914" y="3281121"/>
            <a:ext cx="438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taking   pictures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22F477-CDFA-D752-C23E-735D52D5BC2E}"/>
              </a:ext>
            </a:extLst>
          </p:cNvPr>
          <p:cNvSpPr txBox="1"/>
          <p:nvPr/>
        </p:nvSpPr>
        <p:spPr>
          <a:xfrm>
            <a:off x="1491914" y="4519371"/>
            <a:ext cx="3889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cooking   lunch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6E3988-9ED7-F159-39CB-A7B657D88391}"/>
              </a:ext>
            </a:extLst>
          </p:cNvPr>
          <p:cNvSpPr txBox="1"/>
          <p:nvPr/>
        </p:nvSpPr>
        <p:spPr>
          <a:xfrm>
            <a:off x="1491913" y="5726544"/>
            <a:ext cx="499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doing     homework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353D2EE-89F9-3C3A-3E92-D7C4A6A5A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00" y="1382196"/>
            <a:ext cx="8830800" cy="278583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am running in the park.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1_14_04_kihon_t_2">
            <a:hlinkClick r:id="" action="ppaction://media"/>
            <a:extLst>
              <a:ext uri="{FF2B5EF4-FFF2-40B4-BE49-F238E27FC236}">
                <a16:creationId xmlns:a16="http://schemas.microsoft.com/office/drawing/2014/main" id="{283C1F26-4B42-2537-A683-3AFBD38D82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2363" y="1528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16990</TotalTime>
  <Words>661</Words>
  <Application>Microsoft Office PowerPoint</Application>
  <PresentationFormat>画面に合わせる (4:3)</PresentationFormat>
  <Paragraphs>120</Paragraphs>
  <Slides>37</Slides>
  <Notes>0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2114</cp:revision>
  <cp:lastPrinted>2016-06-23T16:36:17Z</cp:lastPrinted>
  <dcterms:created xsi:type="dcterms:W3CDTF">2016-05-30T03:13:09Z</dcterms:created>
  <dcterms:modified xsi:type="dcterms:W3CDTF">2025-09-30T05:47:04Z</dcterms:modified>
</cp:coreProperties>
</file>