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3626" r:id="rId2"/>
    <p:sldId id="3647" r:id="rId3"/>
    <p:sldId id="2014" r:id="rId4"/>
    <p:sldId id="2015" r:id="rId5"/>
    <p:sldId id="2016" r:id="rId6"/>
    <p:sldId id="2017" r:id="rId7"/>
    <p:sldId id="2018" r:id="rId8"/>
    <p:sldId id="2019" r:id="rId9"/>
    <p:sldId id="2020" r:id="rId10"/>
    <p:sldId id="2021" r:id="rId11"/>
    <p:sldId id="2022" r:id="rId12"/>
    <p:sldId id="2023" r:id="rId13"/>
    <p:sldId id="2024" r:id="rId14"/>
    <p:sldId id="2025" r:id="rId15"/>
    <p:sldId id="2026" r:id="rId16"/>
    <p:sldId id="2027" r:id="rId17"/>
    <p:sldId id="2028" r:id="rId18"/>
    <p:sldId id="2029" r:id="rId19"/>
    <p:sldId id="2030" r:id="rId20"/>
    <p:sldId id="2031" r:id="rId21"/>
    <p:sldId id="3622" r:id="rId22"/>
    <p:sldId id="4316" r:id="rId23"/>
    <p:sldId id="4317" r:id="rId24"/>
    <p:sldId id="4318" r:id="rId25"/>
    <p:sldId id="4319" r:id="rId26"/>
    <p:sldId id="4320" r:id="rId27"/>
    <p:sldId id="4321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media" Target="../media/media9.mp3"/><Relationship Id="rId7" Type="http://schemas.openxmlformats.org/officeDocument/2006/relationships/image" Target="../media/image1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9.mp3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last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kihon_v3_last">
            <a:hlinkClick r:id="" action="ppaction://media"/>
            <a:extLst>
              <a:ext uri="{FF2B5EF4-FFF2-40B4-BE49-F238E27FC236}">
                <a16:creationId xmlns:a16="http://schemas.microsoft.com/office/drawing/2014/main" id="{4D0FBCB9-A33D-4E05-996E-A9B4320D4E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139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3324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21_kihon_v3_last">
            <a:hlinkClick r:id="" action="ppaction://media"/>
            <a:extLst>
              <a:ext uri="{FF2B5EF4-FFF2-40B4-BE49-F238E27FC236}">
                <a16:creationId xmlns:a16="http://schemas.microsoft.com/office/drawing/2014/main" id="{C4CDFAB0-320A-4EB8-BD27-DE628295A0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1398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3204564-9EEC-9481-089C-9BE35FFE5C8E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この前の</a:t>
            </a:r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1288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21_kihon_v4_week">
            <a:hlinkClick r:id="" action="ppaction://media"/>
            <a:extLst>
              <a:ext uri="{FF2B5EF4-FFF2-40B4-BE49-F238E27FC236}">
                <a16:creationId xmlns:a16="http://schemas.microsoft.com/office/drawing/2014/main" id="{05100374-190C-4E22-9066-402D6819D6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1375" y="8350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1FE1DD2-280B-A900-06C3-FCBAD10EEB0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AAE959E-51B6-0F1A-25CE-AB2B0AB69963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DBF76C2-6F0D-D568-E951-D1D0413AFFF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1279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week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1_kihon_v4_week">
            <a:hlinkClick r:id="" action="ppaction://media"/>
            <a:extLst>
              <a:ext uri="{FF2B5EF4-FFF2-40B4-BE49-F238E27FC236}">
                <a16:creationId xmlns:a16="http://schemas.microsoft.com/office/drawing/2014/main" id="{6A118DF3-FD79-405F-9405-AC28041904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137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1020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21_kihon_v4_week">
            <a:hlinkClick r:id="" action="ppaction://media"/>
            <a:extLst>
              <a:ext uri="{FF2B5EF4-FFF2-40B4-BE49-F238E27FC236}">
                <a16:creationId xmlns:a16="http://schemas.microsoft.com/office/drawing/2014/main" id="{9F87D806-E9CD-4967-9483-60AF8F0222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41375" y="8350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45C94-65ED-23F8-51DC-2F0E84629B67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週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880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</a:p>
          </p:txBody>
        </p:sp>
      </p:grpSp>
      <p:pic>
        <p:nvPicPr>
          <p:cNvPr id="2" name="G1_L21_kihon_v5_study">
            <a:hlinkClick r:id="" action="ppaction://media"/>
            <a:extLst>
              <a:ext uri="{FF2B5EF4-FFF2-40B4-BE49-F238E27FC236}">
                <a16:creationId xmlns:a16="http://schemas.microsoft.com/office/drawing/2014/main" id="{D3C5DAC6-F39D-4010-AE81-F262E0D64A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67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study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1_kihon_v5_study">
            <a:hlinkClick r:id="" action="ppaction://media"/>
            <a:extLst>
              <a:ext uri="{FF2B5EF4-FFF2-40B4-BE49-F238E27FC236}">
                <a16:creationId xmlns:a16="http://schemas.microsoft.com/office/drawing/2014/main" id="{19C79AFB-3A00-4504-9978-2638CA2CB4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204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205A79-A96D-4EA2-95A1-A2455250B952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を勉強する</a:t>
            </a:r>
          </a:p>
        </p:txBody>
      </p:sp>
      <p:pic>
        <p:nvPicPr>
          <p:cNvPr id="5" name="G1_L21_kihon_v5_study">
            <a:hlinkClick r:id="" action="ppaction://media"/>
            <a:extLst>
              <a:ext uri="{FF2B5EF4-FFF2-40B4-BE49-F238E27FC236}">
                <a16:creationId xmlns:a16="http://schemas.microsoft.com/office/drawing/2014/main" id="{B09FFF4E-E03D-4734-A5A8-01F768D225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03275" y="873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3823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夜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kihon_v6_night">
            <a:hlinkClick r:id="" action="ppaction://media"/>
            <a:extLst>
              <a:ext uri="{FF2B5EF4-FFF2-40B4-BE49-F238E27FC236}">
                <a16:creationId xmlns:a16="http://schemas.microsoft.com/office/drawing/2014/main" id="{330AF71D-F931-4B8D-8D41-A3C792F3FA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5873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735525C-AD58-C002-D4CD-08A33C3E1FD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89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night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kihon_v6_night">
            <a:hlinkClick r:id="" action="ppaction://media"/>
            <a:extLst>
              <a:ext uri="{FF2B5EF4-FFF2-40B4-BE49-F238E27FC236}">
                <a16:creationId xmlns:a16="http://schemas.microsoft.com/office/drawing/2014/main" id="{FC44A1C0-7AD4-4FA9-B622-26BFDE2BFB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5873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8746182-B970-FF06-BF4E-A7BC78E6F72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285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夜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1_kihon_v6_night">
            <a:hlinkClick r:id="" action="ppaction://media"/>
            <a:extLst>
              <a:ext uri="{FF2B5EF4-FFF2-40B4-BE49-F238E27FC236}">
                <a16:creationId xmlns:a16="http://schemas.microsoft.com/office/drawing/2014/main" id="{216C320A-0FFE-490E-8569-BB1192A597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27075" y="58737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40432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1B94B-B312-2CCD-FB9C-1C59C84FC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AF03D95-DA2D-5B3A-BCFD-2CE8A30AF51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04FF7A9-642A-7FD0-2DC8-EEAC94A192C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58E6C80-A17C-36AE-63C3-4EE37D60A25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EB42075-D552-6078-255C-EC275BF7771C}"/>
              </a:ext>
            </a:extLst>
          </p:cNvPr>
          <p:cNvGrpSpPr/>
          <p:nvPr/>
        </p:nvGrpSpPr>
        <p:grpSpPr>
          <a:xfrm>
            <a:off x="304800" y="1713146"/>
            <a:ext cx="8534400" cy="3308598"/>
            <a:chOff x="304800" y="2145587"/>
            <a:chExt cx="8534400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8A74BC6-018A-760C-D7E6-107793DF181F}"/>
                </a:ext>
              </a:extLst>
            </p:cNvPr>
            <p:cNvSpPr txBox="1"/>
            <p:nvPr/>
          </p:nvSpPr>
          <p:spPr>
            <a:xfrm>
              <a:off x="1553818" y="2145587"/>
              <a:ext cx="6036365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0DFF982-D2A9-BB80-69DB-2EF5633DCA3A}"/>
                </a:ext>
              </a:extLst>
            </p:cNvPr>
            <p:cNvSpPr txBox="1"/>
            <p:nvPr/>
          </p:nvSpPr>
          <p:spPr>
            <a:xfrm>
              <a:off x="304800" y="4007635"/>
              <a:ext cx="8534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yesterday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kihon_v1_yesterday">
            <a:hlinkClick r:id="" action="ppaction://media"/>
            <a:extLst>
              <a:ext uri="{FF2B5EF4-FFF2-40B4-BE49-F238E27FC236}">
                <a16:creationId xmlns:a16="http://schemas.microsoft.com/office/drawing/2014/main" id="{77DCE9E9-D973-A46F-B345-BB83AD07AF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65175" y="1063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F23EC5D-6C51-98B8-CA32-822CEE45CF96}"/>
              </a:ext>
            </a:extLst>
          </p:cNvPr>
          <p:cNvSpPr/>
          <p:nvPr/>
        </p:nvSpPr>
        <p:spPr>
          <a:xfrm flipH="1">
            <a:off x="1651000" y="3492500"/>
            <a:ext cx="5842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225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21E0F-C0FF-B806-0660-09686D387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22AB18-C4CC-E3F9-EC6C-1644595CA6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BA8A207-31BC-E0AA-742F-A23FB89BE17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BDC115E-57A6-6D72-D66E-E68848B481C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885D37F-B75D-93C6-91D2-93E38C93E699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519D38B-20B3-6DF0-160D-8944E6DFDB6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visit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166CECB-AC67-5176-B377-E60E0B9ECA1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を訪ねる</a:t>
              </a:r>
            </a:p>
          </p:txBody>
        </p:sp>
      </p:grpSp>
      <p:pic>
        <p:nvPicPr>
          <p:cNvPr id="4" name="G1_L21_kihon_v2_visit">
            <a:hlinkClick r:id="" action="ppaction://media"/>
            <a:extLst>
              <a:ext uri="{FF2B5EF4-FFF2-40B4-BE49-F238E27FC236}">
                <a16:creationId xmlns:a16="http://schemas.microsoft.com/office/drawing/2014/main" id="{5AFE7DB8-C5CC-F758-254E-645F279994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98525" y="1311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F4B41FC-62AB-D866-A416-5093867ED9C5}"/>
              </a:ext>
            </a:extLst>
          </p:cNvPr>
          <p:cNvSpPr/>
          <p:nvPr/>
        </p:nvSpPr>
        <p:spPr>
          <a:xfrm flipH="1">
            <a:off x="3073400" y="3492500"/>
            <a:ext cx="29972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0601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EC215-57CE-7317-6115-B6086840A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1FB201F-1E69-48FF-5ABB-ED30C407717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8DDEC60-B6F7-05C0-7CAB-0124A79165B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F9A4F8-E7EE-4D03-ED55-310F9CB396D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1_L21_kihon_v3_last">
            <a:hlinkClick r:id="" action="ppaction://media"/>
            <a:extLst>
              <a:ext uri="{FF2B5EF4-FFF2-40B4-BE49-F238E27FC236}">
                <a16:creationId xmlns:a16="http://schemas.microsoft.com/office/drawing/2014/main" id="{1819497C-9F88-1859-B5E3-AC9DE1CCE7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1398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52523BA-F4D3-7197-CCBA-88AC4924BF6F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6BDC501-A238-7D1B-4CE2-9E402A0E559E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last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20CD9C4-0AF9-0069-797E-F1A0ED8A4B1E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この前の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109AE86-6E5E-06DE-FDB2-8CEB25E523F2}"/>
              </a:ext>
            </a:extLst>
          </p:cNvPr>
          <p:cNvSpPr/>
          <p:nvPr/>
        </p:nvSpPr>
        <p:spPr>
          <a:xfrm flipH="1">
            <a:off x="3225800" y="3419615"/>
            <a:ext cx="26924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7257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D784E-B267-A1D4-6642-909DC5412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270E0D4-DEF0-0ABA-4E5E-5B7431FBE3E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0366E9F-A4CD-8B8A-D4D1-AAF993510FF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D542A8B-C81B-1B10-BCF6-6CD213770FD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2" name="G1_L21_kihon_v4_week">
            <a:hlinkClick r:id="" action="ppaction://media"/>
            <a:extLst>
              <a:ext uri="{FF2B5EF4-FFF2-40B4-BE49-F238E27FC236}">
                <a16:creationId xmlns:a16="http://schemas.microsoft.com/office/drawing/2014/main" id="{812ACCD5-6CE6-F44A-3322-B4050D4D53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41375" y="8350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53C54F3-A773-1A08-36F4-AD6E6AFF2D73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FE6F62C-ECB6-8491-18FB-391CB1CC0B33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週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05A7745-5EC6-40B0-31ED-700E215A3AD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week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C00AE89-B7DC-3C75-C9C8-2A807A741241}"/>
              </a:ext>
            </a:extLst>
          </p:cNvPr>
          <p:cNvSpPr/>
          <p:nvPr/>
        </p:nvSpPr>
        <p:spPr>
          <a:xfrm flipH="1">
            <a:off x="2806700" y="3683000"/>
            <a:ext cx="3530600" cy="17653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138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5ED40-AD8E-97A3-5C27-D132F8041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9EDE0CB-1DC2-7B82-5652-2E996396DC5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E21CD09-5BF0-2B38-AE68-7C108C1CB06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C351F9E-BC1C-0C6F-84DB-22183C21E8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DFB1452-C39D-9C29-D183-2ECDFB4E46E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83087AE-12CE-08CE-C85E-AC8C2F4AA66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EF9681E-E136-021E-ABB5-0A8616358E84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を勉強する</a:t>
              </a:r>
            </a:p>
          </p:txBody>
        </p:sp>
      </p:grpSp>
      <p:pic>
        <p:nvPicPr>
          <p:cNvPr id="2" name="G1_L21_kihon_v5_study">
            <a:hlinkClick r:id="" action="ppaction://media"/>
            <a:extLst>
              <a:ext uri="{FF2B5EF4-FFF2-40B4-BE49-F238E27FC236}">
                <a16:creationId xmlns:a16="http://schemas.microsoft.com/office/drawing/2014/main" id="{29EC70F3-EC65-73F8-BB50-62C466EF54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03275" y="873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63DAC9-A324-1E5F-0AD5-859B1B7A4D98}"/>
              </a:ext>
            </a:extLst>
          </p:cNvPr>
          <p:cNvSpPr/>
          <p:nvPr/>
        </p:nvSpPr>
        <p:spPr>
          <a:xfrm flipH="1">
            <a:off x="2692400" y="3327959"/>
            <a:ext cx="3759200" cy="180228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04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A62E9-22E0-304C-3397-B9049178D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484F9DE-16CC-521A-C2C1-F4D7E42731E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574AB73-7F3D-926A-2CF7-9D0AE5E1ED6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B4357A1-1E6C-8A59-EB44-3A20307AA82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A2FF51C-EC76-AA48-E9CA-78992FE46A5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FDFE21B-8A9C-42D2-F87C-23A734DF806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night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8FEEC46-2193-EB87-58B1-ECED5AD753AF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夜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kihon_v6_night">
            <a:hlinkClick r:id="" action="ppaction://media"/>
            <a:extLst>
              <a:ext uri="{FF2B5EF4-FFF2-40B4-BE49-F238E27FC236}">
                <a16:creationId xmlns:a16="http://schemas.microsoft.com/office/drawing/2014/main" id="{0E281604-6FBB-1D5F-C019-FB5B4C74BF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7075" y="587375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A433F504-F647-FB06-6C67-8CAE9FE322D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191C01-BC13-93DE-D145-1D68453C88E4}"/>
              </a:ext>
            </a:extLst>
          </p:cNvPr>
          <p:cNvSpPr/>
          <p:nvPr/>
        </p:nvSpPr>
        <p:spPr>
          <a:xfrm flipH="1">
            <a:off x="2730500" y="3785941"/>
            <a:ext cx="3683000" cy="17513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1183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2C72ED-97F5-4AB5-AD75-34628EBD26FE}"/>
              </a:ext>
            </a:extLst>
          </p:cNvPr>
          <p:cNvGrpSpPr/>
          <p:nvPr/>
        </p:nvGrpSpPr>
        <p:grpSpPr>
          <a:xfrm>
            <a:off x="558209" y="1713146"/>
            <a:ext cx="8027582" cy="3431708"/>
            <a:chOff x="558209" y="2145587"/>
            <a:chExt cx="8027582" cy="343170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53818" y="2145587"/>
              <a:ext cx="6036365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58209" y="4007635"/>
              <a:ext cx="80275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1_kihon_v1_yesterday">
            <a:hlinkClick r:id="" action="ppaction://media"/>
            <a:extLst>
              <a:ext uri="{FF2B5EF4-FFF2-40B4-BE49-F238E27FC236}">
                <a16:creationId xmlns:a16="http://schemas.microsoft.com/office/drawing/2014/main" id="{CCEB660C-1C82-4D21-A0C2-0E2FE06677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5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6104" y="2536448"/>
            <a:ext cx="787179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yesterday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kihon_v1_yesterday">
            <a:hlinkClick r:id="" action="ppaction://media"/>
            <a:extLst>
              <a:ext uri="{FF2B5EF4-FFF2-40B4-BE49-F238E27FC236}">
                <a16:creationId xmlns:a16="http://schemas.microsoft.com/office/drawing/2014/main" id="{A302CEED-F18E-4DAB-B77B-4DEF225221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266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16DDF53-7549-40ED-999E-FB0D64D35B31}"/>
              </a:ext>
            </a:extLst>
          </p:cNvPr>
          <p:cNvSpPr txBox="1"/>
          <p:nvPr/>
        </p:nvSpPr>
        <p:spPr>
          <a:xfrm>
            <a:off x="1553818" y="2497976"/>
            <a:ext cx="603636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1_kihon_v1_yesterday">
            <a:hlinkClick r:id="" action="ppaction://media"/>
            <a:extLst>
              <a:ext uri="{FF2B5EF4-FFF2-40B4-BE49-F238E27FC236}">
                <a16:creationId xmlns:a16="http://schemas.microsoft.com/office/drawing/2014/main" id="{EBF0EBB5-0446-404B-BDD6-8D87EEC4237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51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825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67454F5-1C82-453F-925E-E5A47C011A8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を訪ねる</a:t>
              </a:r>
            </a:p>
          </p:txBody>
        </p:sp>
      </p:grpSp>
      <p:pic>
        <p:nvPicPr>
          <p:cNvPr id="4" name="G1_L21_kihon_v2_visit">
            <a:hlinkClick r:id="" action="ppaction://media"/>
            <a:extLst>
              <a:ext uri="{FF2B5EF4-FFF2-40B4-BE49-F238E27FC236}">
                <a16:creationId xmlns:a16="http://schemas.microsoft.com/office/drawing/2014/main" id="{7A3E745A-0197-4B82-A294-346ED6FBD0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31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889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visit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1_kihon_v2_visit">
            <a:hlinkClick r:id="" action="ppaction://media"/>
            <a:extLst>
              <a:ext uri="{FF2B5EF4-FFF2-40B4-BE49-F238E27FC236}">
                <a16:creationId xmlns:a16="http://schemas.microsoft.com/office/drawing/2014/main" id="{D4156D69-E0E3-47F6-9B31-3BD7FD3A0F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31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4245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を訪ねる</a:t>
            </a:r>
          </a:p>
        </p:txBody>
      </p:sp>
      <p:pic>
        <p:nvPicPr>
          <p:cNvPr id="7" name="G1_L21_kihon_v2_visit">
            <a:hlinkClick r:id="" action="ppaction://media"/>
            <a:extLst>
              <a:ext uri="{FF2B5EF4-FFF2-40B4-BE49-F238E27FC236}">
                <a16:creationId xmlns:a16="http://schemas.microsoft.com/office/drawing/2014/main" id="{F5903B99-2923-42C9-952C-8116AB434A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98525" y="1311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216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21_kihon_v3_last">
            <a:hlinkClick r:id="" action="ppaction://media"/>
            <a:extLst>
              <a:ext uri="{FF2B5EF4-FFF2-40B4-BE49-F238E27FC236}">
                <a16:creationId xmlns:a16="http://schemas.microsoft.com/office/drawing/2014/main" id="{9D2125DC-35F9-4D13-B31D-BE787757DA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1398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7B986B8-7C67-0736-7CB6-D63009F20C2F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417FFAA-A033-1AAF-6C0E-A2D67C57E6F4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BDCD46-FC70-12E2-C128-1D1BA573E517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この前の</a:t>
              </a:r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82230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16554</TotalTime>
  <Words>134</Words>
  <Application>Microsoft Office PowerPoint</Application>
  <PresentationFormat>画面に合わせる (4:3)</PresentationFormat>
  <Paragraphs>50</Paragraphs>
  <Slides>27</Slides>
  <Notes>0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4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2108</cp:revision>
  <cp:lastPrinted>2016-06-23T16:36:17Z</cp:lastPrinted>
  <dcterms:created xsi:type="dcterms:W3CDTF">2016-05-30T03:13:09Z</dcterms:created>
  <dcterms:modified xsi:type="dcterms:W3CDTF">2025-09-30T05:52:40Z</dcterms:modified>
</cp:coreProperties>
</file>