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handoutMasterIdLst>
    <p:handoutMasterId r:id="rId54"/>
  </p:handoutMasterIdLst>
  <p:sldIdLst>
    <p:sldId id="3624" r:id="rId2"/>
    <p:sldId id="3625" r:id="rId3"/>
    <p:sldId id="2033" r:id="rId4"/>
    <p:sldId id="2034" r:id="rId5"/>
    <p:sldId id="2035" r:id="rId6"/>
    <p:sldId id="2036" r:id="rId7"/>
    <p:sldId id="2037" r:id="rId8"/>
    <p:sldId id="2038" r:id="rId9"/>
    <p:sldId id="2039" r:id="rId10"/>
    <p:sldId id="2040" r:id="rId11"/>
    <p:sldId id="2041" r:id="rId12"/>
    <p:sldId id="3512" r:id="rId13"/>
    <p:sldId id="3513" r:id="rId14"/>
    <p:sldId id="2044" r:id="rId15"/>
    <p:sldId id="3514" r:id="rId16"/>
    <p:sldId id="3515" r:id="rId17"/>
    <p:sldId id="2047" r:id="rId18"/>
    <p:sldId id="2048" r:id="rId19"/>
    <p:sldId id="2049" r:id="rId20"/>
    <p:sldId id="2050" r:id="rId21"/>
    <p:sldId id="2051" r:id="rId22"/>
    <p:sldId id="2052" r:id="rId23"/>
    <p:sldId id="2053" r:id="rId24"/>
    <p:sldId id="2054" r:id="rId25"/>
    <p:sldId id="2055" r:id="rId26"/>
    <p:sldId id="2056" r:id="rId27"/>
    <p:sldId id="2057" r:id="rId28"/>
    <p:sldId id="2058" r:id="rId29"/>
    <p:sldId id="2059" r:id="rId30"/>
    <p:sldId id="2060" r:id="rId31"/>
    <p:sldId id="2061" r:id="rId32"/>
    <p:sldId id="2062" r:id="rId33"/>
    <p:sldId id="2063" r:id="rId34"/>
    <p:sldId id="2064" r:id="rId35"/>
    <p:sldId id="2065" r:id="rId36"/>
    <p:sldId id="2066" r:id="rId37"/>
    <p:sldId id="2067" r:id="rId38"/>
    <p:sldId id="2068" r:id="rId39"/>
    <p:sldId id="3646" r:id="rId40"/>
    <p:sldId id="4322" r:id="rId41"/>
    <p:sldId id="4323" r:id="rId42"/>
    <p:sldId id="4324" r:id="rId43"/>
    <p:sldId id="4325" r:id="rId44"/>
    <p:sldId id="4326" r:id="rId45"/>
    <p:sldId id="4327" r:id="rId46"/>
    <p:sldId id="4328" r:id="rId47"/>
    <p:sldId id="4329" r:id="rId48"/>
    <p:sldId id="4330" r:id="rId49"/>
    <p:sldId id="4331" r:id="rId50"/>
    <p:sldId id="4332" r:id="rId51"/>
    <p:sldId id="4333" r:id="rId5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media" Target="../media/media15.mp3"/><Relationship Id="rId7" Type="http://schemas.openxmlformats.org/officeDocument/2006/relationships/image" Target="../media/image1.png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5.mp3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3_visit">
            <a:hlinkClick r:id="" action="ppaction://media"/>
            <a:extLst>
              <a:ext uri="{FF2B5EF4-FFF2-40B4-BE49-F238E27FC236}">
                <a16:creationId xmlns:a16="http://schemas.microsoft.com/office/drawing/2014/main" id="{A6B2C009-86DE-468B-9CAC-788C49760C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1113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を訪ねる</a:t>
            </a:r>
          </a:p>
        </p:txBody>
      </p:sp>
      <p:pic>
        <p:nvPicPr>
          <p:cNvPr id="7" name="G1_L21_reading_v3_visit">
            <a:hlinkClick r:id="" action="ppaction://media"/>
            <a:extLst>
              <a:ext uri="{FF2B5EF4-FFF2-40B4-BE49-F238E27FC236}">
                <a16:creationId xmlns:a16="http://schemas.microsoft.com/office/drawing/2014/main" id="{27393D0F-B52F-4076-A52C-4263F7F351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88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9768AF0-000D-4F29-A03F-39A316127A92}"/>
              </a:ext>
            </a:extLst>
          </p:cNvPr>
          <p:cNvGrpSpPr/>
          <p:nvPr/>
        </p:nvGrpSpPr>
        <p:grpSpPr>
          <a:xfrm>
            <a:off x="206478" y="1738903"/>
            <a:ext cx="8731046" cy="3380195"/>
            <a:chOff x="206478" y="2197100"/>
            <a:chExt cx="8731046" cy="33801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97100"/>
              <a:ext cx="8731046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博物館、美術館</a:t>
              </a:r>
            </a:p>
          </p:txBody>
        </p:sp>
      </p:grpSp>
      <p:pic>
        <p:nvPicPr>
          <p:cNvPr id="2" name="G1_L21_reading_v4_museum">
            <a:hlinkClick r:id="" action="ppaction://media"/>
            <a:extLst>
              <a:ext uri="{FF2B5EF4-FFF2-40B4-BE49-F238E27FC236}">
                <a16:creationId xmlns:a16="http://schemas.microsoft.com/office/drawing/2014/main" id="{EB2F9F1C-8815-4BDA-8AE1-6985A45FDD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726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742122" y="2497976"/>
            <a:ext cx="765975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museum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1_reading_v4_museum">
            <a:hlinkClick r:id="" action="ppaction://media"/>
            <a:extLst>
              <a:ext uri="{FF2B5EF4-FFF2-40B4-BE49-F238E27FC236}">
                <a16:creationId xmlns:a16="http://schemas.microsoft.com/office/drawing/2014/main" id="{745623DE-D85D-420B-906B-AFDCAE1166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818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5BEBBE-A383-4222-AF44-D58067AA0F0A}"/>
              </a:ext>
            </a:extLst>
          </p:cNvPr>
          <p:cNvSpPr txBox="1"/>
          <p:nvPr/>
        </p:nvSpPr>
        <p:spPr>
          <a:xfrm>
            <a:off x="206478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博物館、美術館</a:t>
            </a:r>
          </a:p>
        </p:txBody>
      </p:sp>
      <p:pic>
        <p:nvPicPr>
          <p:cNvPr id="5" name="G1_L21_reading_v4_museum">
            <a:hlinkClick r:id="" action="ppaction://media"/>
            <a:extLst>
              <a:ext uri="{FF2B5EF4-FFF2-40B4-BE49-F238E27FC236}">
                <a16:creationId xmlns:a16="http://schemas.microsoft.com/office/drawing/2014/main" id="{BAC123E7-3DF8-4E30-A3EC-3660CFD978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599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A47A1A-792C-4206-85EC-118D0D91532B}"/>
              </a:ext>
            </a:extLst>
          </p:cNvPr>
          <p:cNvGrpSpPr/>
          <p:nvPr/>
        </p:nvGrpSpPr>
        <p:grpSpPr>
          <a:xfrm>
            <a:off x="391767" y="1823425"/>
            <a:ext cx="8839200" cy="3211151"/>
            <a:chOff x="391767" y="2366144"/>
            <a:chExt cx="8839200" cy="32111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391767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の近くに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reading_v5_near">
            <a:hlinkClick r:id="" action="ppaction://media"/>
            <a:extLst>
              <a:ext uri="{FF2B5EF4-FFF2-40B4-BE49-F238E27FC236}">
                <a16:creationId xmlns:a16="http://schemas.microsoft.com/office/drawing/2014/main" id="{F3D68383-A2B8-4DAD-935D-F6E8327CEF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349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027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near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5_near">
            <a:hlinkClick r:id="" action="ppaction://media"/>
            <a:extLst>
              <a:ext uri="{FF2B5EF4-FFF2-40B4-BE49-F238E27FC236}">
                <a16:creationId xmlns:a16="http://schemas.microsoft.com/office/drawing/2014/main" id="{78A74E91-BC52-4D09-8F74-FF20E5B5B0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349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1831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390939" y="2767281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の近くに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1_L21_reading_v5_near">
            <a:hlinkClick r:id="" action="ppaction://media"/>
            <a:extLst>
              <a:ext uri="{FF2B5EF4-FFF2-40B4-BE49-F238E27FC236}">
                <a16:creationId xmlns:a16="http://schemas.microsoft.com/office/drawing/2014/main" id="{11FB7F0C-A457-437E-A74A-30A34CEE60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349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9503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823105"/>
            <a:ext cx="9144000" cy="3211791"/>
            <a:chOff x="0" y="2119283"/>
            <a:chExt cx="9144000" cy="321179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[l---] [a-]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530088" y="2119283"/>
              <a:ext cx="808382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reading_v6_look at">
            <a:hlinkClick r:id="" action="ppaction://media"/>
            <a:extLst>
              <a:ext uri="{FF2B5EF4-FFF2-40B4-BE49-F238E27FC236}">
                <a16:creationId xmlns:a16="http://schemas.microsoft.com/office/drawing/2014/main" id="{D8315CB6-AE0C-4210-AC7F-7437633EB1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7439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459504"/>
            <a:ext cx="8507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look at…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6_look at">
            <a:hlinkClick r:id="" action="ppaction://media"/>
            <a:extLst>
              <a:ext uri="{FF2B5EF4-FFF2-40B4-BE49-F238E27FC236}">
                <a16:creationId xmlns:a16="http://schemas.microsoft.com/office/drawing/2014/main" id="{379B13FA-0827-43FF-9A80-B7CA16A39E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9722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ED57BB-43A1-4C1E-A0BE-CB4C85FD0006}"/>
              </a:ext>
            </a:extLst>
          </p:cNvPr>
          <p:cNvSpPr txBox="1"/>
          <p:nvPr/>
        </p:nvSpPr>
        <p:spPr>
          <a:xfrm>
            <a:off x="530088" y="2497976"/>
            <a:ext cx="80838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を見る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6_look at">
            <a:hlinkClick r:id="" action="ppaction://media"/>
            <a:extLst>
              <a:ext uri="{FF2B5EF4-FFF2-40B4-BE49-F238E27FC236}">
                <a16:creationId xmlns:a16="http://schemas.microsoft.com/office/drawing/2014/main" id="{53CDE2B8-EF8D-4D91-A9AE-43CBB1FB66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0661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BB13AC-7044-4503-8B24-D01CCCF1B09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1_reading_v7_clock">
            <a:hlinkClick r:id="" action="ppaction://media"/>
            <a:extLst>
              <a:ext uri="{FF2B5EF4-FFF2-40B4-BE49-F238E27FC236}">
                <a16:creationId xmlns:a16="http://schemas.microsoft.com/office/drawing/2014/main" id="{23FE0371-3C04-4C83-96ED-7EE31F304D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0989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clock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7_clock">
            <a:hlinkClick r:id="" action="ppaction://media"/>
            <a:extLst>
              <a:ext uri="{FF2B5EF4-FFF2-40B4-BE49-F238E27FC236}">
                <a16:creationId xmlns:a16="http://schemas.microsoft.com/office/drawing/2014/main" id="{9E6AB3FD-18D9-4010-ADDC-DC8E067A17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0193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時計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1_reading_v7_clock">
            <a:hlinkClick r:id="" action="ppaction://media"/>
            <a:extLst>
              <a:ext uri="{FF2B5EF4-FFF2-40B4-BE49-F238E27FC236}">
                <a16:creationId xmlns:a16="http://schemas.microsoft.com/office/drawing/2014/main" id="{303B8565-40BB-4582-841F-D76EBD3364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1912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0A07E54-A09F-4A42-9171-945AA3708E92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到着する</a:t>
              </a:r>
            </a:p>
          </p:txBody>
        </p:sp>
      </p:grpSp>
      <p:pic>
        <p:nvPicPr>
          <p:cNvPr id="2" name="G1_L21_reading_v8_arrive">
            <a:hlinkClick r:id="" action="ppaction://media"/>
            <a:extLst>
              <a:ext uri="{FF2B5EF4-FFF2-40B4-BE49-F238E27FC236}">
                <a16:creationId xmlns:a16="http://schemas.microsoft.com/office/drawing/2014/main" id="{03755092-D0B8-4D5F-8379-3946D6F788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406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8973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arrive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1_reading_v8_arrive">
            <a:hlinkClick r:id="" action="ppaction://media"/>
            <a:extLst>
              <a:ext uri="{FF2B5EF4-FFF2-40B4-BE49-F238E27FC236}">
                <a16:creationId xmlns:a16="http://schemas.microsoft.com/office/drawing/2014/main" id="{37585113-BF54-4740-AF71-D686FDDE56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406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426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到着する</a:t>
            </a:r>
          </a:p>
        </p:txBody>
      </p:sp>
      <p:pic>
        <p:nvPicPr>
          <p:cNvPr id="5" name="G1_L21_reading_v8_arrive">
            <a:hlinkClick r:id="" action="ppaction://media"/>
            <a:extLst>
              <a:ext uri="{FF2B5EF4-FFF2-40B4-BE49-F238E27FC236}">
                <a16:creationId xmlns:a16="http://schemas.microsoft.com/office/drawing/2014/main" id="{724851D7-6C67-42A6-9014-0B8FC1C996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406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932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21_reading_v9_wash">
            <a:hlinkClick r:id="" action="ppaction://media"/>
            <a:extLst>
              <a:ext uri="{FF2B5EF4-FFF2-40B4-BE49-F238E27FC236}">
                <a16:creationId xmlns:a16="http://schemas.microsoft.com/office/drawing/2014/main" id="{D448FCE1-D047-496E-BE7D-02E0382B56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171132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F74C67A-0BF1-0544-4B7E-532D83B3278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AC192E-87D9-6068-310D-CB28A162D28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85F1D3A-B479-4062-C2AB-08000DD1501E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を洗う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52793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1_reading_v9_wash">
            <a:hlinkClick r:id="" action="ppaction://media"/>
            <a:extLst>
              <a:ext uri="{FF2B5EF4-FFF2-40B4-BE49-F238E27FC236}">
                <a16:creationId xmlns:a16="http://schemas.microsoft.com/office/drawing/2014/main" id="{A2F59652-6384-4E36-89AC-868B1838A6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322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21_reading_v9_wash">
            <a:hlinkClick r:id="" action="ppaction://media"/>
            <a:extLst>
              <a:ext uri="{FF2B5EF4-FFF2-40B4-BE49-F238E27FC236}">
                <a16:creationId xmlns:a16="http://schemas.microsoft.com/office/drawing/2014/main" id="{56A90738-2F4F-4E73-976C-BF985572E2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17113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528DA02-404D-437D-FF7D-918BC2F75C7A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を洗う</a:t>
            </a:r>
          </a:p>
        </p:txBody>
      </p:sp>
    </p:spTree>
    <p:extLst>
      <p:ext uri="{BB962C8B-B14F-4D97-AF65-F5344CB8AC3E}">
        <p14:creationId xmlns:p14="http://schemas.microsoft.com/office/powerpoint/2010/main" val="15245109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036780-0027-4F69-BE26-05B2BE528740}"/>
              </a:ext>
            </a:extLst>
          </p:cNvPr>
          <p:cNvGrpSpPr/>
          <p:nvPr/>
        </p:nvGrpSpPr>
        <p:grpSpPr>
          <a:xfrm>
            <a:off x="815009" y="1786770"/>
            <a:ext cx="7513983" cy="3284460"/>
            <a:chOff x="815009" y="2350891"/>
            <a:chExt cx="7513983" cy="328446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9" y="4065691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350891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を練習する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reading_v1_practice">
            <a:hlinkClick r:id="" action="ppaction://media"/>
            <a:extLst>
              <a:ext uri="{FF2B5EF4-FFF2-40B4-BE49-F238E27FC236}">
                <a16:creationId xmlns:a16="http://schemas.microsoft.com/office/drawing/2014/main" id="{74B64508-72B8-4A5D-B02A-5A62533384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4329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E10C350-4352-44FF-BECC-C6B2EFF8F7C2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3B5814F1-4038-446D-A2D8-9A77CCE51DC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7F729AD-57C0-475A-B2D1-9263B4482ECA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皿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1_reading_v10_dish">
            <a:hlinkClick r:id="" action="ppaction://media"/>
            <a:extLst>
              <a:ext uri="{FF2B5EF4-FFF2-40B4-BE49-F238E27FC236}">
                <a16:creationId xmlns:a16="http://schemas.microsoft.com/office/drawing/2014/main" id="{533BA581-2C3A-4E67-BFAF-5DBEAB3D3D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757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6200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73B36EF-1472-4D7A-8C37-06D5866BBF60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dish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1_reading_v10_dish">
            <a:hlinkClick r:id="" action="ppaction://media"/>
            <a:extLst>
              <a:ext uri="{FF2B5EF4-FFF2-40B4-BE49-F238E27FC236}">
                <a16:creationId xmlns:a16="http://schemas.microsoft.com/office/drawing/2014/main" id="{25B7E92A-C907-4E54-B79E-C65ECE0966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757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8854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50E6849-7449-4B63-8D27-CE750C995A36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皿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10_dish">
            <a:hlinkClick r:id="" action="ppaction://media"/>
            <a:extLst>
              <a:ext uri="{FF2B5EF4-FFF2-40B4-BE49-F238E27FC236}">
                <a16:creationId xmlns:a16="http://schemas.microsoft.com/office/drawing/2014/main" id="{49E19C13-BB71-498F-BE74-A2FBB5F68C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757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286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991958"/>
            <a:ext cx="9144000" cy="2874085"/>
            <a:chOff x="0" y="2722031"/>
            <a:chExt cx="9144000" cy="287408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[t---] [a----]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477079" y="2722031"/>
              <a:ext cx="818984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について話す</a:t>
              </a:r>
              <a:endParaRPr kumimoji="1" lang="en-US" altLang="ja-JP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21_reading_v11_talk about">
            <a:hlinkClick r:id="" action="ppaction://media"/>
            <a:extLst>
              <a:ext uri="{FF2B5EF4-FFF2-40B4-BE49-F238E27FC236}">
                <a16:creationId xmlns:a16="http://schemas.microsoft.com/office/drawing/2014/main" id="{F95AA504-8A86-4CE7-A0D0-7E45D4AAD6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770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74920"/>
            <a:ext cx="914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talk about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11_talk about">
            <a:hlinkClick r:id="" action="ppaction://media"/>
            <a:extLst>
              <a:ext uri="{FF2B5EF4-FFF2-40B4-BE49-F238E27FC236}">
                <a16:creationId xmlns:a16="http://schemas.microsoft.com/office/drawing/2014/main" id="{27075645-3292-4659-AF11-15D43F6872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6608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DD2C31-4CBC-4CE3-90A6-A04273746572}"/>
              </a:ext>
            </a:extLst>
          </p:cNvPr>
          <p:cNvSpPr txBox="1"/>
          <p:nvPr/>
        </p:nvSpPr>
        <p:spPr>
          <a:xfrm>
            <a:off x="477079" y="2705725"/>
            <a:ext cx="81898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について話す</a:t>
            </a:r>
            <a:endParaRPr kumimoji="1" lang="en-US" altLang="ja-JP" sz="8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G1_L21_reading_v11_talk about">
            <a:hlinkClick r:id="" action="ppaction://media"/>
            <a:extLst>
              <a:ext uri="{FF2B5EF4-FFF2-40B4-BE49-F238E27FC236}">
                <a16:creationId xmlns:a16="http://schemas.microsoft.com/office/drawing/2014/main" id="{AACB39B4-11CF-4F30-87E5-F9BC82E203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294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映画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1_reading_v12_movie">
            <a:hlinkClick r:id="" action="ppaction://media"/>
            <a:extLst>
              <a:ext uri="{FF2B5EF4-FFF2-40B4-BE49-F238E27FC236}">
                <a16:creationId xmlns:a16="http://schemas.microsoft.com/office/drawing/2014/main" id="{214E4BF4-2D9C-4FFF-B841-A018722649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9683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48DA0AD1-1C73-CA2F-1FFF-0FAD29C338A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1204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movie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12_movie">
            <a:hlinkClick r:id="" action="ppaction://media"/>
            <a:extLst>
              <a:ext uri="{FF2B5EF4-FFF2-40B4-BE49-F238E27FC236}">
                <a16:creationId xmlns:a16="http://schemas.microsoft.com/office/drawing/2014/main" id="{69142AF0-136D-43F5-B1F5-BADDF098A1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9683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C281C80-B181-B109-4AD6-EEC70153B32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1431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映画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1_reading_v12_movie">
            <a:hlinkClick r:id="" action="ppaction://media"/>
            <a:extLst>
              <a:ext uri="{FF2B5EF4-FFF2-40B4-BE49-F238E27FC236}">
                <a16:creationId xmlns:a16="http://schemas.microsoft.com/office/drawing/2014/main" id="{80CCA8BA-D413-4938-BF77-3B824D32E7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898525" y="96837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84237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6104" y="2382560"/>
            <a:ext cx="78717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1_practice">
            <a:hlinkClick r:id="" action="ppaction://media"/>
            <a:extLst>
              <a:ext uri="{FF2B5EF4-FFF2-40B4-BE49-F238E27FC236}">
                <a16:creationId xmlns:a16="http://schemas.microsoft.com/office/drawing/2014/main" id="{A005B967-8100-4555-A020-128322AACB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3346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22079-E897-52BE-3459-1116CE1F5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EF474DF-C445-07D7-5E55-41BFE2A2954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3995043-1FE3-08CB-87CE-2B986A5E5D4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6DE7DE9-8023-704B-6E13-0C30E70B00E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F577502-E187-55CE-EA3C-61FA8C53EDB4}"/>
              </a:ext>
            </a:extLst>
          </p:cNvPr>
          <p:cNvGrpSpPr/>
          <p:nvPr/>
        </p:nvGrpSpPr>
        <p:grpSpPr>
          <a:xfrm>
            <a:off x="444500" y="1786770"/>
            <a:ext cx="8255000" cy="3284460"/>
            <a:chOff x="444500" y="2350891"/>
            <a:chExt cx="8255000" cy="328446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457AAC3-BE16-5C20-889D-68EF99982133}"/>
                </a:ext>
              </a:extLst>
            </p:cNvPr>
            <p:cNvSpPr txBox="1"/>
            <p:nvPr/>
          </p:nvSpPr>
          <p:spPr>
            <a:xfrm>
              <a:off x="444500" y="4065691"/>
              <a:ext cx="8255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practice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4B49452-225D-05C6-0FD9-B9D4A6092E30}"/>
                </a:ext>
              </a:extLst>
            </p:cNvPr>
            <p:cNvSpPr txBox="1"/>
            <p:nvPr/>
          </p:nvSpPr>
          <p:spPr>
            <a:xfrm>
              <a:off x="815009" y="2350891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を練習する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reading_v1_practice">
            <a:hlinkClick r:id="" action="ppaction://media"/>
            <a:extLst>
              <a:ext uri="{FF2B5EF4-FFF2-40B4-BE49-F238E27FC236}">
                <a16:creationId xmlns:a16="http://schemas.microsoft.com/office/drawing/2014/main" id="{1D866BF2-518D-ED3F-F982-EC42303FEF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74775" y="1025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5900B08-B321-C3C5-B6BC-06C45D219C65}"/>
              </a:ext>
            </a:extLst>
          </p:cNvPr>
          <p:cNvSpPr/>
          <p:nvPr/>
        </p:nvSpPr>
        <p:spPr>
          <a:xfrm>
            <a:off x="1841500" y="3340100"/>
            <a:ext cx="5524500" cy="17148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8693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FE61C-B0B4-FFEE-92AF-1D51D38B4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46D41D-5BC7-1D53-1B4B-B35202DACCE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84D133D-3837-3F3D-0BB3-38B53B81927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9869DA7-4301-618C-6AE8-473C0E6D154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3" name="G1_L21_reading_v2_then">
            <a:hlinkClick r:id="" action="ppaction://media"/>
            <a:extLst>
              <a:ext uri="{FF2B5EF4-FFF2-40B4-BE49-F238E27FC236}">
                <a16:creationId xmlns:a16="http://schemas.microsoft.com/office/drawing/2014/main" id="{BE2E618D-A8B2-23EA-D075-07F59C7314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6625" y="11017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5BC027D-253F-683B-5D61-F119B61558FB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54FD6E8-7721-9272-54BB-5BFD2BE1DE2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E4EB50F-24AC-4437-36FA-21B0694DD22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それから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35B91DB-4566-A473-022D-A908C026D4C8}"/>
              </a:ext>
            </a:extLst>
          </p:cNvPr>
          <p:cNvSpPr/>
          <p:nvPr/>
        </p:nvSpPr>
        <p:spPr>
          <a:xfrm>
            <a:off x="3009900" y="3440598"/>
            <a:ext cx="3187700" cy="156519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4275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D60AB-6642-F9F6-04AA-DC98216AB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DF8D0E-F976-66BC-36BD-747AA261E3A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9CE4BFA-7231-BA97-8AB7-33F3B9D4E8F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D1B92D3-BC11-3929-DFC7-33DB0AF3B32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4AE106D-5D13-C85D-6BEB-73A234001F2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B42B04B-20C2-C416-400C-5262F04CA54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visit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B63E34D-E6D4-44C8-12AA-3718336903A7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を訪ねる</a:t>
              </a:r>
            </a:p>
          </p:txBody>
        </p:sp>
      </p:grpSp>
      <p:pic>
        <p:nvPicPr>
          <p:cNvPr id="4" name="G1_L21_reading_v3_visit">
            <a:hlinkClick r:id="" action="ppaction://media"/>
            <a:extLst>
              <a:ext uri="{FF2B5EF4-FFF2-40B4-BE49-F238E27FC236}">
                <a16:creationId xmlns:a16="http://schemas.microsoft.com/office/drawing/2014/main" id="{373F1564-4862-E9D4-D260-62F6D2E953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3775" y="1616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89DC2BB-FF61-BEB2-5DBF-016DC789CA14}"/>
              </a:ext>
            </a:extLst>
          </p:cNvPr>
          <p:cNvSpPr/>
          <p:nvPr/>
        </p:nvSpPr>
        <p:spPr>
          <a:xfrm>
            <a:off x="3022600" y="3282806"/>
            <a:ext cx="3162300" cy="18028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9276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ECF82-7BD9-2EB4-D8C7-8D30F0272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9323F18-0F97-742F-E128-C4BD0FD99E8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2F8DFC9-9D62-6962-491C-8227168CD38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91E360-5406-2185-0905-E1474BEF832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7B06E56-DEB1-1481-1ECB-1363D5084D6A}"/>
              </a:ext>
            </a:extLst>
          </p:cNvPr>
          <p:cNvGrpSpPr/>
          <p:nvPr/>
        </p:nvGrpSpPr>
        <p:grpSpPr>
          <a:xfrm>
            <a:off x="206478" y="1738903"/>
            <a:ext cx="8731046" cy="3380195"/>
            <a:chOff x="206478" y="2197100"/>
            <a:chExt cx="8731046" cy="33801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E11EC10-ECE3-65A2-8364-773D0B3A7935}"/>
                </a:ext>
              </a:extLst>
            </p:cNvPr>
            <p:cNvSpPr txBox="1"/>
            <p:nvPr/>
          </p:nvSpPr>
          <p:spPr>
            <a:xfrm>
              <a:off x="419100" y="4007635"/>
              <a:ext cx="8305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museum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56C6BC7-7F1F-603A-A1B1-F1992D8A7D85}"/>
                </a:ext>
              </a:extLst>
            </p:cNvPr>
            <p:cNvSpPr txBox="1"/>
            <p:nvPr/>
          </p:nvSpPr>
          <p:spPr>
            <a:xfrm>
              <a:off x="206478" y="2197100"/>
              <a:ext cx="8731046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博物館、美術館</a:t>
              </a:r>
            </a:p>
          </p:txBody>
        </p:sp>
      </p:grpSp>
      <p:pic>
        <p:nvPicPr>
          <p:cNvPr id="2" name="G1_L21_reading_v4_museum">
            <a:hlinkClick r:id="" action="ppaction://media"/>
            <a:extLst>
              <a:ext uri="{FF2B5EF4-FFF2-40B4-BE49-F238E27FC236}">
                <a16:creationId xmlns:a16="http://schemas.microsoft.com/office/drawing/2014/main" id="{290653FC-739E-91D7-997E-9469FE9D25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1501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263EEED-910F-74AD-AB7E-CF42F9E5DFC7}"/>
              </a:ext>
            </a:extLst>
          </p:cNvPr>
          <p:cNvSpPr/>
          <p:nvPr/>
        </p:nvSpPr>
        <p:spPr>
          <a:xfrm>
            <a:off x="1790700" y="3423031"/>
            <a:ext cx="5626100" cy="157561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354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088E6-E8BC-EA2F-E907-1D8A741C3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DB8E872-22E2-ACDC-2757-F0A2A66AB16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84B6C5D-FA71-42A5-3C6D-0B4962909CD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BCE749C-63BB-4FFB-4E22-376F23B0B6D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06B828-8F83-EB75-AE12-A2B776AFB822}"/>
              </a:ext>
            </a:extLst>
          </p:cNvPr>
          <p:cNvGrpSpPr/>
          <p:nvPr/>
        </p:nvGrpSpPr>
        <p:grpSpPr>
          <a:xfrm>
            <a:off x="391767" y="1823425"/>
            <a:ext cx="8839200" cy="3211151"/>
            <a:chOff x="391767" y="2366144"/>
            <a:chExt cx="8839200" cy="32111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43826C9-E1E9-326B-E19A-B0DB0A87DF83}"/>
                </a:ext>
              </a:extLst>
            </p:cNvPr>
            <p:cNvSpPr txBox="1"/>
            <p:nvPr/>
          </p:nvSpPr>
          <p:spPr>
            <a:xfrm>
              <a:off x="391767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の近くに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B620498-8C63-2284-3A96-D7320CC3BC5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reading_v5_near">
            <a:hlinkClick r:id="" action="ppaction://media"/>
            <a:extLst>
              <a:ext uri="{FF2B5EF4-FFF2-40B4-BE49-F238E27FC236}">
                <a16:creationId xmlns:a16="http://schemas.microsoft.com/office/drawing/2014/main" id="{16E0FF69-7E94-B2D1-0FE4-34251E82CD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1349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252D49F-BCCD-A2D4-445A-67839EB6440B}"/>
              </a:ext>
            </a:extLst>
          </p:cNvPr>
          <p:cNvSpPr/>
          <p:nvPr/>
        </p:nvSpPr>
        <p:spPr>
          <a:xfrm>
            <a:off x="2908300" y="3285928"/>
            <a:ext cx="3390900" cy="15741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4429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7683D-8C79-8FC3-E3D1-FA4E93721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0B7D7D8-6AA6-338D-2299-BCA02D46991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FF0F7C-EEDE-7B25-5365-2E20CC7CFCD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7BFBF8-45F5-89C1-657E-2A8D67E7834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89C6E01-938F-B456-EDCE-58D80A586A22}"/>
              </a:ext>
            </a:extLst>
          </p:cNvPr>
          <p:cNvGrpSpPr/>
          <p:nvPr/>
        </p:nvGrpSpPr>
        <p:grpSpPr>
          <a:xfrm>
            <a:off x="0" y="1823105"/>
            <a:ext cx="9144000" cy="3211791"/>
            <a:chOff x="0" y="2119283"/>
            <a:chExt cx="9144000" cy="321179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20300DB-3AE1-409E-F013-F68DCAB0B1DE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[look] [at]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5E3E263-D9D4-D2FA-C59E-5D6F20B7571B}"/>
                </a:ext>
              </a:extLst>
            </p:cNvPr>
            <p:cNvSpPr txBox="1"/>
            <p:nvPr/>
          </p:nvSpPr>
          <p:spPr>
            <a:xfrm>
              <a:off x="530088" y="2119283"/>
              <a:ext cx="808382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reading_v6_look at">
            <a:hlinkClick r:id="" action="ppaction://media"/>
            <a:extLst>
              <a:ext uri="{FF2B5EF4-FFF2-40B4-BE49-F238E27FC236}">
                <a16:creationId xmlns:a16="http://schemas.microsoft.com/office/drawing/2014/main" id="{454D6844-5CD0-7A17-DED7-93789618EB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0425" y="1216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6D26142-5795-1E73-FBD4-25FF30DD676E}"/>
              </a:ext>
            </a:extLst>
          </p:cNvPr>
          <p:cNvSpPr/>
          <p:nvPr/>
        </p:nvSpPr>
        <p:spPr>
          <a:xfrm>
            <a:off x="2133600" y="3635893"/>
            <a:ext cx="2438400" cy="13938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A8F7BEF-A028-5540-5436-FBC8576D4342}"/>
              </a:ext>
            </a:extLst>
          </p:cNvPr>
          <p:cNvSpPr/>
          <p:nvPr/>
        </p:nvSpPr>
        <p:spPr>
          <a:xfrm>
            <a:off x="5560943" y="3635893"/>
            <a:ext cx="1563757" cy="13938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01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0F150-99C2-99A8-29B3-CE6EE5762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7A6CB8-DF4D-B348-710E-5EE74CCF31E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CAE0D88-C402-36A0-492A-A892363654E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B23EAEF-90BC-C39E-4024-9582C50BCC6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5B89FEB-ADFE-0C60-E784-7977CFAEAB0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0C73C3A-9F68-F3DF-46AA-23621A7D6AF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clock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8B7F638-EC93-C2C0-3A42-B245B7B2E0F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1_reading_v7_clock">
            <a:hlinkClick r:id="" action="ppaction://media"/>
            <a:extLst>
              <a:ext uri="{FF2B5EF4-FFF2-40B4-BE49-F238E27FC236}">
                <a16:creationId xmlns:a16="http://schemas.microsoft.com/office/drawing/2014/main" id="{42CF5A89-0B0C-18A1-5376-F58FC2A11C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3275" y="1368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2748B12-3408-514B-1A6A-76FBF1732F66}"/>
              </a:ext>
            </a:extLst>
          </p:cNvPr>
          <p:cNvSpPr/>
          <p:nvPr/>
        </p:nvSpPr>
        <p:spPr>
          <a:xfrm>
            <a:off x="2914650" y="3632275"/>
            <a:ext cx="3314700" cy="16895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2305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E366-5A12-94EA-6381-09725697E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87C8973-1EA6-5FCB-41FA-EDA29DE4991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C1F7AC5-21F8-9E5F-EC8F-1425CD9E5EE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E93B762-DFAE-2812-27A4-0FB88B13BCE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85932C0-27AC-AB97-DC72-86C19585326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427571-D74F-1C23-D88D-15CDE051CB7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arrive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ADAC51D-97FC-FE7E-C08C-2DB97E61A3A7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到着する</a:t>
              </a:r>
            </a:p>
          </p:txBody>
        </p:sp>
      </p:grpSp>
      <p:pic>
        <p:nvPicPr>
          <p:cNvPr id="2" name="G1_L21_reading_v8_arrive">
            <a:hlinkClick r:id="" action="ppaction://media"/>
            <a:extLst>
              <a:ext uri="{FF2B5EF4-FFF2-40B4-BE49-F238E27FC236}">
                <a16:creationId xmlns:a16="http://schemas.microsoft.com/office/drawing/2014/main" id="{3CA77D41-C4CE-24CF-2DB4-F3CDC71741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1406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436E775-395B-6AF5-39BF-FA0D6993C91B}"/>
              </a:ext>
            </a:extLst>
          </p:cNvPr>
          <p:cNvSpPr/>
          <p:nvPr/>
        </p:nvSpPr>
        <p:spPr>
          <a:xfrm>
            <a:off x="2501900" y="3429000"/>
            <a:ext cx="4203700" cy="161373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934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C22DD-3103-EE63-B897-956970AAF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36263F6-CBA5-CF86-203C-DC03065BB90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F4241F6-943E-C1A6-BFC9-6CDB3D73930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DFAA62-8702-B143-DAC6-90475021CE4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pic>
        <p:nvPicPr>
          <p:cNvPr id="3" name="G1_L21_reading_v9_wash">
            <a:hlinkClick r:id="" action="ppaction://media"/>
            <a:extLst>
              <a:ext uri="{FF2B5EF4-FFF2-40B4-BE49-F238E27FC236}">
                <a16:creationId xmlns:a16="http://schemas.microsoft.com/office/drawing/2014/main" id="{174A4BAB-F4B4-FC07-ED04-F07CE3B845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98525" y="171132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0B7D147-6A3B-501B-5153-64CA18A2385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522AAE1-19D8-AAA9-E303-D5E2F23B17C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A681BA4-49C1-447F-8E81-077EB3627F07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を洗う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EEF1AC0-2E60-8314-9BBD-D1A525EC32FC}"/>
              </a:ext>
            </a:extLst>
          </p:cNvPr>
          <p:cNvSpPr/>
          <p:nvPr/>
        </p:nvSpPr>
        <p:spPr>
          <a:xfrm>
            <a:off x="2908300" y="3362997"/>
            <a:ext cx="3390900" cy="18536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3852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149C8-88A2-110A-EF9D-CD4542769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DCFE8B8-10BD-8B55-95A5-EAE61F16023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D2CC548-49D1-BCEF-15C7-F4FF6DC27FA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8967962-F440-D4AE-4BE2-06AD841E235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A6AB7CF-5C5B-5B1D-39B3-00A049D64CEB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52FA1AD-B0B5-07AE-3DA8-F95C67E5999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20E62899-D81C-FA88-A83D-258BA56CF902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皿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1_reading_v10_dish">
            <a:hlinkClick r:id="" action="ppaction://media"/>
            <a:extLst>
              <a:ext uri="{FF2B5EF4-FFF2-40B4-BE49-F238E27FC236}">
                <a16:creationId xmlns:a16="http://schemas.microsoft.com/office/drawing/2014/main" id="{5CE7A2BA-009F-7BFF-7FAF-E929285178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17575" y="10255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19EA2B-6A28-90DF-C1F7-70F90923FFD5}"/>
              </a:ext>
            </a:extLst>
          </p:cNvPr>
          <p:cNvSpPr/>
          <p:nvPr/>
        </p:nvSpPr>
        <p:spPr>
          <a:xfrm>
            <a:off x="3098800" y="3848332"/>
            <a:ext cx="3009900" cy="156620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0013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082BE20-D0AA-4741-A336-F5C16B452213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を練習する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1_reading_v1_practice">
            <a:hlinkClick r:id="" action="ppaction://media"/>
            <a:extLst>
              <a:ext uri="{FF2B5EF4-FFF2-40B4-BE49-F238E27FC236}">
                <a16:creationId xmlns:a16="http://schemas.microsoft.com/office/drawing/2014/main" id="{B75B5278-E246-4175-ADC6-A7112B4276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4000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297C7-B58D-03F3-CBBB-223864E7D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C0C8453-79B6-F296-AD98-F5F37AB5C15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9BC09C4-E087-72FD-FA7E-00DF92C860B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1D66D86-865A-CDCC-7570-3A63AA9EFC7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確認テスト⑪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06B5AFB-149F-F3A8-45C4-711061DCBA3C}"/>
              </a:ext>
            </a:extLst>
          </p:cNvPr>
          <p:cNvGrpSpPr/>
          <p:nvPr/>
        </p:nvGrpSpPr>
        <p:grpSpPr>
          <a:xfrm>
            <a:off x="0" y="1991958"/>
            <a:ext cx="9144000" cy="2874085"/>
            <a:chOff x="0" y="2722031"/>
            <a:chExt cx="9144000" cy="287408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07CBDB4-4B99-7FA3-7018-E374861C102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[talk] [about]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DCEDB3A-206A-BE1D-C2B2-BFD115CE1E70}"/>
                </a:ext>
              </a:extLst>
            </p:cNvPr>
            <p:cNvSpPr txBox="1"/>
            <p:nvPr/>
          </p:nvSpPr>
          <p:spPr>
            <a:xfrm>
              <a:off x="477079" y="2722031"/>
              <a:ext cx="818984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について話す</a:t>
              </a:r>
              <a:endParaRPr kumimoji="1" lang="en-US" altLang="ja-JP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21_reading_v11_talk about">
            <a:hlinkClick r:id="" action="ppaction://media"/>
            <a:extLst>
              <a:ext uri="{FF2B5EF4-FFF2-40B4-BE49-F238E27FC236}">
                <a16:creationId xmlns:a16="http://schemas.microsoft.com/office/drawing/2014/main" id="{1DD567E0-504C-E703-9F5C-6D16C858F6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50975" y="625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CFDF19D-8AD7-D091-0391-73E82EBA61D1}"/>
              </a:ext>
            </a:extLst>
          </p:cNvPr>
          <p:cNvSpPr/>
          <p:nvPr/>
        </p:nvSpPr>
        <p:spPr>
          <a:xfrm>
            <a:off x="1600200" y="3570043"/>
            <a:ext cx="19812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3510BF3-E9CE-74B9-4102-0DEF8961401D}"/>
              </a:ext>
            </a:extLst>
          </p:cNvPr>
          <p:cNvSpPr/>
          <p:nvPr/>
        </p:nvSpPr>
        <p:spPr>
          <a:xfrm>
            <a:off x="4609350" y="3570043"/>
            <a:ext cx="2972549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8378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EA371-32A4-467F-6528-E3128BD0B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24A74B8-3208-43BF-9050-4F0D25455BF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64C9CE0-741F-C186-8BFA-8B9A9BCA4EE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F87A0B5-EA5E-966B-C8D8-5C86C8BECA8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確認テスト⑫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3D3E4DE-21C5-B041-44FD-107DDC46F5A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41AFC64-BA35-E6DA-BA43-A60F14EF13A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映画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62C1E4D-06C4-18DA-12FB-818057F56D9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movie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1_reading_v12_movie">
            <a:hlinkClick r:id="" action="ppaction://media"/>
            <a:extLst>
              <a:ext uri="{FF2B5EF4-FFF2-40B4-BE49-F238E27FC236}">
                <a16:creationId xmlns:a16="http://schemas.microsoft.com/office/drawing/2014/main" id="{53E85F87-D384-F64E-BFDF-E1B4B800FE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98525" y="9683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428EC51D-59C4-850F-A6DA-AD8C5CD1E12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9143C7F-D5D0-C350-E03B-6779D9C2C271}"/>
              </a:ext>
            </a:extLst>
          </p:cNvPr>
          <p:cNvSpPr/>
          <p:nvPr/>
        </p:nvSpPr>
        <p:spPr>
          <a:xfrm>
            <a:off x="2501900" y="3593877"/>
            <a:ext cx="4203700" cy="16895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9211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21_reading_v2_then">
            <a:hlinkClick r:id="" action="ppaction://media"/>
            <a:extLst>
              <a:ext uri="{FF2B5EF4-FFF2-40B4-BE49-F238E27FC236}">
                <a16:creationId xmlns:a16="http://schemas.microsoft.com/office/drawing/2014/main" id="{2F3B4224-E4C4-4471-B548-E13037EF5F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1017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0D6122B-D206-166A-134C-0F369AAE4AAA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2327B58-F5C7-B4E8-A5D9-B8E954AB317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2513ABF-713A-48C6-81A4-D996B145FB53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それから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44510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reading_v2_then">
            <a:hlinkClick r:id="" action="ppaction://media"/>
            <a:extLst>
              <a:ext uri="{FF2B5EF4-FFF2-40B4-BE49-F238E27FC236}">
                <a16:creationId xmlns:a16="http://schemas.microsoft.com/office/drawing/2014/main" id="{F72FF43A-4D33-4DDC-96DD-B56E517F2A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101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152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21_reading_v2_then">
            <a:hlinkClick r:id="" action="ppaction://media"/>
            <a:extLst>
              <a:ext uri="{FF2B5EF4-FFF2-40B4-BE49-F238E27FC236}">
                <a16:creationId xmlns:a16="http://schemas.microsoft.com/office/drawing/2014/main" id="{34360A90-86AA-4F13-81BE-B637680FAC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1017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079FB75-2746-408F-0F16-6B4911917782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それから</a:t>
            </a:r>
          </a:p>
        </p:txBody>
      </p:sp>
    </p:spTree>
    <p:extLst>
      <p:ext uri="{BB962C8B-B14F-4D97-AF65-F5344CB8AC3E}">
        <p14:creationId xmlns:p14="http://schemas.microsoft.com/office/powerpoint/2010/main" val="34496788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7454F5-1C82-453F-925E-E5A47C011A8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を訪ねる</a:t>
              </a:r>
            </a:p>
          </p:txBody>
        </p:sp>
      </p:grpSp>
      <p:pic>
        <p:nvPicPr>
          <p:cNvPr id="4" name="G1_L21_reading_v3_visit">
            <a:hlinkClick r:id="" action="ppaction://media"/>
            <a:extLst>
              <a:ext uri="{FF2B5EF4-FFF2-40B4-BE49-F238E27FC236}">
                <a16:creationId xmlns:a16="http://schemas.microsoft.com/office/drawing/2014/main" id="{BB475A0B-CE90-4872-93A3-EC3B2AA2A6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306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16554</TotalTime>
  <Words>264</Words>
  <Application>Microsoft Office PowerPoint</Application>
  <PresentationFormat>画面に合わせる (4:3)</PresentationFormat>
  <Paragraphs>92</Paragraphs>
  <Slides>51</Slides>
  <Notes>0</Notes>
  <HiddenSlides>0</HiddenSlides>
  <MMClips>51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51</vt:i4>
      </vt:variant>
    </vt:vector>
  </HeadingPairs>
  <TitlesOfParts>
    <vt:vector size="5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2108</cp:revision>
  <cp:lastPrinted>2016-06-23T16:36:17Z</cp:lastPrinted>
  <dcterms:created xsi:type="dcterms:W3CDTF">2016-05-30T03:13:09Z</dcterms:created>
  <dcterms:modified xsi:type="dcterms:W3CDTF">2025-09-30T05:54:52Z</dcterms:modified>
</cp:coreProperties>
</file>