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96" r:id="rId8"/>
    <p:sldId id="4197" r:id="rId9"/>
    <p:sldId id="4198" r:id="rId10"/>
    <p:sldId id="4199" r:id="rId11"/>
    <p:sldId id="4200" r:id="rId12"/>
    <p:sldId id="4201" r:id="rId13"/>
    <p:sldId id="4306" r:id="rId14"/>
    <p:sldId id="4159" r:id="rId15"/>
    <p:sldId id="4160" r:id="rId16"/>
    <p:sldId id="4161" r:id="rId17"/>
    <p:sldId id="4162" r:id="rId18"/>
    <p:sldId id="4202" r:id="rId19"/>
    <p:sldId id="4203" r:id="rId20"/>
    <p:sldId id="4204" r:id="rId21"/>
    <p:sldId id="4205" r:id="rId22"/>
    <p:sldId id="4206" r:id="rId23"/>
    <p:sldId id="4207" r:id="rId24"/>
    <p:sldId id="4307" r:id="rId25"/>
    <p:sldId id="4181" r:id="rId26"/>
    <p:sldId id="4208" r:id="rId27"/>
    <p:sldId id="4209" r:id="rId28"/>
    <p:sldId id="4210" r:id="rId29"/>
    <p:sldId id="4211" r:id="rId30"/>
    <p:sldId id="4212" r:id="rId31"/>
    <p:sldId id="4213" r:id="rId32"/>
    <p:sldId id="4214" r:id="rId33"/>
    <p:sldId id="4215" r:id="rId34"/>
    <p:sldId id="4216" r:id="rId35"/>
    <p:sldId id="4308" r:id="rId36"/>
    <p:sldId id="4309" r:id="rId37"/>
    <p:sldId id="4192" r:id="rId38"/>
    <p:sldId id="4217" r:id="rId39"/>
    <p:sldId id="4218" r:id="rId40"/>
    <p:sldId id="4219" r:id="rId41"/>
    <p:sldId id="4220" r:id="rId42"/>
    <p:sldId id="4221" r:id="rId43"/>
    <p:sldId id="4222" r:id="rId44"/>
    <p:sldId id="4223" r:id="rId45"/>
    <p:sldId id="4224" r:id="rId46"/>
    <p:sldId id="4225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674B-9740-D2C0-1024-41A56BF1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E49BF3-D280-C337-3799-8010C768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BD894D-07A1-882C-85BD-9544205ED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6532E-6AD9-22DA-E088-1414153E5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74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E8B2-EBA3-550D-5AEF-993280F8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DC3AFC-5270-343C-D20E-40960639B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DF1F4E-8B4A-8375-7C7E-E56A8E454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EEC1D-224C-16B0-7AA3-4E6C8977F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C6ADF-76D4-9F02-0CDC-A01605F7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583B37-8697-78FE-D7D3-84464AEB2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BF8DC2-2CA3-264B-ABC1-F7544D8D2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69092-EB91-91CC-E804-29E357D7A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2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D83AD-0994-0F5D-6826-D4E4657F0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D0B6AB-2619-F60B-36FE-D5F99E161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7C345F-582C-A82B-990D-E513F2329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294871-EC7E-9E21-334B-E91716C2F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27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8A5B-8F96-8668-82F3-DEF31531D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763818-354A-DE68-A815-75D9C167D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883558-AB7B-F4C7-5152-434BECE9A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4CB42E-59E2-86D8-BADA-7FA24FEC3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35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39729-6E14-2710-DDB4-44AD4125C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2B1F71-3277-D28B-6E8E-C1DE2F93B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4C0A2C-2954-C9F7-C70B-236FEF513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E81CFC-57B6-5A9F-F9FF-B23B91BE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329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4ED9-675A-5204-D5B0-D946079F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4DF8A7-FB36-42EF-102A-DA1E1E1BD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7E90D2-5DF8-7D8A-930E-5405DEE9B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58DE1-C191-DAB9-937C-6BE7A3373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8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B846C-CA39-03C0-A91C-94B13E81A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BB599A-6BA5-6795-ADCB-01DB2E52E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5EA482-C299-CF08-C7DD-080243569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AF3EEE-F4C9-9E38-B5D6-B63C5F3DB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85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3BEB0-2F76-A0A7-D5EE-8EDAC528D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9FFB0E-7556-21B6-CE33-46C081F7F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3CA67CA-5D3F-ACC6-23ED-8C1BB8819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1473E-DC9C-307F-E139-1F105CA46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92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EFA4-87B9-EE24-D9B5-769B74FFA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3A13B0-5C58-0928-0A05-F3788B2C9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A17BD3-14CB-E3FC-98FD-4F929EC3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99CB1B-E414-9AA9-89B6-64BCF77E5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1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A5D1-A4B9-7AC2-E70B-C03F856D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710866-48D3-C5F7-68C2-965A47F27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639326-D366-CCB4-1D2E-E4326DD93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E54EBF-AFC2-FCDD-81A1-987F08BE2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0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96D6-87E3-7639-BA65-FCAC992E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F6810A-E8E4-DC6C-8478-FC6E5AC0A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400902-EDDC-8B81-CAC3-687654C8C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ED0538-4A52-93B1-C96D-A343C82E2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28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3E837-475F-7FFD-DABC-FD6E5EDD9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1DE866-80CE-B1AA-74AA-25B5092C0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7D0D28-584B-AA0D-C26E-2F300BB4D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BDDA4E-5ED2-551B-47A7-372460FF3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017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3AF29-F4B2-AC2E-0B12-577FD358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433C18-159B-3377-87B5-8CAF1A3D4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0D3199-AC45-8323-5F38-CD526297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68C22-E841-A02A-896F-B785C98D4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10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F4750-CBFA-949C-10AC-605AEABE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C67598-49C1-768E-8714-D45215875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CB13FA-E2FA-BC76-A24D-6E819EA62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04B03C-CAB5-4109-6CB1-EE924DCA2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59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173A-C912-51D4-BCF6-5EBAF6A27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ED0752-29C8-B368-5EB4-DA603E09B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EDC0C2-A27D-2081-2FEC-805CAA8D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2B8832-CB71-7ECA-3C77-A157C5F20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784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59AE-918B-6183-D567-CF1AD4FF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F924D3-C26A-4DCD-3B67-72429EF2F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0C3FA5-62F8-7FB4-4039-D64C09A22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3A48A-A5B8-E20C-7CE6-C3AC906B9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32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5C79B-9D0A-177A-9571-ACD3F5CA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0FA01D-D913-03A4-9408-230E8C74B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155AEC-C168-E47E-39DD-EC134DB41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532F0A-A04D-E849-ED9A-3FEFEFFB5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39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6F36-9010-3D78-6FC9-0E43A20A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B10D9E-29AC-25D5-3899-976194039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392CBB-4612-7E7C-ABF1-5D9A82DD5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053E5D-369B-2B93-0CC3-7D043B354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020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66CB-1CFE-3596-F7F4-210B3C90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D7888C-6D58-AB89-4DB9-70C43FCA6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9F6A82-FC57-DA31-63B1-32182477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CA2ECA-E5A9-177D-F915-E4F7D066B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68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E241-A9D7-F1A2-025D-FD58AA36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A93969-ACCD-1B82-3C7B-81E7777E6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0E00FB-A558-CC39-E31A-CF0F85EBE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3A729A-BF12-2A3B-7AFF-11BD45378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620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0ED19-304A-02A7-FE45-B8BA71E4A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EE4564-6AAD-D00D-595D-9F24E867F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AAA65E-31B0-EC8F-A927-F102F251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A172D5-E565-2187-F129-07D5ED0CB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092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38FC5-2230-013C-7AB0-02547FA22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456427-0054-C030-D745-32EF8C9EB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B30467-3753-F0C8-D91A-F6063C94C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FF6BFD-271A-F820-AA26-F217832E9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834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B6D3-55DF-F804-CEB0-87A80774D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A011EE-FF0E-6823-EB96-027DE5A68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E62FCD-752F-659E-EEA8-4DB7F9C6A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B31E7-BB81-B624-FDA2-AB5D9D88B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220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77ADC-F7C2-BE75-9FD9-E9E880E4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8480FC-61FF-5BBB-921A-17C8631D3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486542-CD1D-92E0-A3AF-1F7E6C12C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DC872-CD94-80C1-0F4F-61747FD98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093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13928-DBF1-E681-4459-23DB33A8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5472D1-DCCE-D343-F4D1-15D11C435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730A1A-AA3D-0F26-B260-BD359E705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E28546-8160-30E4-1133-3C84A6C18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536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509C2-69CB-4EE3-9465-14D51A40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7BE5B0C-A94C-30CD-CE7E-79EC261F5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E07857-2B2B-093A-F769-3202CCB75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5453C3-4209-573B-722A-EBEB318EE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08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B1A3D-C888-575F-718F-C350AA00E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BAE2E1-6462-989D-B000-F44F7AFEE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D07AFE-8F83-F61B-1F2A-CFC9EC965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F801B7-770F-A7BE-C991-8F1DB93FC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0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E6378-C30A-3323-4D55-6A14B3AC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51CCB0-7D3D-82F2-3EE2-CD54C373C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346569-2E91-9360-6412-0786C7A27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5CCB75-836E-37BC-228E-91282E354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2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C93DC-0128-0BB0-C714-20ACCF3C2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EEAB3D-7513-F4B3-7570-978B226DD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1BAF42-0028-1B87-EBD1-D8261FBCE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F01E65-4E44-6D69-0A7C-FF5B82A0F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8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E99B9-38A9-E888-02A6-34C65554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576445-5250-2E7D-3F92-D940D0622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7B562D-994D-8F22-B7D6-14443037D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505B3A-ADC2-0294-5E48-CF68D05B5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15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2A883-FFC6-4693-DB2A-215C751C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45B2AA-E509-8171-A2E2-FCCB359BA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00ED6F-9E21-8B55-EEFF-193A97176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1EED6F-8DE9-FAF1-3DDE-BBDF24820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2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4F63-23E6-B242-B862-CF0C15E0A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D6EEF1-D29A-4864-D85F-1AC4CAFA3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40C509-C1DE-66DC-C52B-FA34D47A1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304ACF-758B-C51D-C6A9-96521156F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9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B33A-6D12-3C06-6523-FBC25243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42ACC-D7B4-5506-1F4D-9568C45F333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DEF8E9-F3A7-C351-5B10-4B47AB4F62DF}"/>
              </a:ext>
            </a:extLst>
          </p:cNvPr>
          <p:cNvSpPr txBox="1"/>
          <p:nvPr/>
        </p:nvSpPr>
        <p:spPr>
          <a:xfrm>
            <a:off x="418838" y="4128490"/>
            <a:ext cx="830631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enjoyed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concert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82FBC7-63E0-735B-2A1F-98750208525D}"/>
              </a:ext>
            </a:extLst>
          </p:cNvPr>
          <p:cNvSpPr txBox="1"/>
          <p:nvPr/>
        </p:nvSpPr>
        <p:spPr>
          <a:xfrm>
            <a:off x="759749" y="690490"/>
            <a:ext cx="76244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そのコンサートを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She enjoyed the concert yesterday.">
            <a:hlinkClick r:id="" action="ppaction://media"/>
            <a:extLst>
              <a:ext uri="{FF2B5EF4-FFF2-40B4-BE49-F238E27FC236}">
                <a16:creationId xmlns:a16="http://schemas.microsoft.com/office/drawing/2014/main" id="{19D88B2A-61F1-DBD5-BD87-A1C13558A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79588" y="1633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797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76B5-B564-C6B0-A0A2-AF4A80CD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DF1E42-CEAD-D5B0-9C04-AD14033F1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0311F5-5954-F781-69FF-E1EC4AC2306B}"/>
              </a:ext>
            </a:extLst>
          </p:cNvPr>
          <p:cNvSpPr txBox="1"/>
          <p:nvPr/>
        </p:nvSpPr>
        <p:spPr>
          <a:xfrm>
            <a:off x="354301" y="2409490"/>
            <a:ext cx="84353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concert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3 She enjoyed the concert yesterday.">
            <a:hlinkClick r:id="" action="ppaction://media"/>
            <a:extLst>
              <a:ext uri="{FF2B5EF4-FFF2-40B4-BE49-F238E27FC236}">
                <a16:creationId xmlns:a16="http://schemas.microsoft.com/office/drawing/2014/main" id="{25AEA492-656F-42F4-E7CF-F2850272B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79588" y="1633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84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5D7A8-D079-8FF9-0B52-C6A2F4B17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DE38A2-DF34-6386-A882-31EBCDCAF2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98475D-4E9E-B08F-BE2A-5C0AE039ACCB}"/>
              </a:ext>
            </a:extLst>
          </p:cNvPr>
          <p:cNvSpPr txBox="1"/>
          <p:nvPr/>
        </p:nvSpPr>
        <p:spPr>
          <a:xfrm>
            <a:off x="835061" y="2321004"/>
            <a:ext cx="7473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そのコンサートを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She enjoyed the concert yesterday.">
            <a:hlinkClick r:id="" action="ppaction://media"/>
            <a:extLst>
              <a:ext uri="{FF2B5EF4-FFF2-40B4-BE49-F238E27FC236}">
                <a16:creationId xmlns:a16="http://schemas.microsoft.com/office/drawing/2014/main" id="{C8DA86BD-376D-E5E0-E8A0-FA97AE0D5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79588" y="1633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4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CA811-3EE8-4619-61CF-2FF6709F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C402417-A34B-C294-338D-185F53B3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70" b="51035"/>
          <a:stretch>
            <a:fillRect/>
          </a:stretch>
        </p:blipFill>
        <p:spPr>
          <a:xfrm>
            <a:off x="243756" y="958715"/>
            <a:ext cx="8658000" cy="7165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229958-90BE-58FE-C530-458036821CE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293035-2F1E-FDF2-7C51-F956B64FB639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didn’t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tennis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「昨日」という意味をもち、動詞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didn’t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「いつテニスをしなかったか」を説明しています。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AD4C3F-026E-E92F-04CE-C1375BA23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105BE5-BD71-1DF8-7598-6C48EF99356B}"/>
              </a:ext>
            </a:extLst>
          </p:cNvPr>
          <p:cNvSpPr txBox="1"/>
          <p:nvPr/>
        </p:nvSpPr>
        <p:spPr>
          <a:xfrm>
            <a:off x="1032444" y="1748665"/>
            <a:ext cx="3641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私は昨日、テニスをしませんでした。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36135526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98DA-26DB-86AA-54FB-B902A2C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DFDDA1-0C0D-A0D8-34E9-E0621C8C340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497D77-C677-EB7E-310E-F1F834F3708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D8E59-2E86-78CF-7437-F9241E639A0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B23F34-332E-6E74-940C-651B5207581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314D6E6-B575-E444-FBA5-E0AEEF90118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21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B1E1-9B95-71EC-1C74-A86A3564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B05D4B-4B65-404F-728D-9D770202BC4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24E3B-3ADF-BFAF-C824-D30B6C3448C9}"/>
              </a:ext>
            </a:extLst>
          </p:cNvPr>
          <p:cNvSpPr txBox="1"/>
          <p:nvPr/>
        </p:nvSpPr>
        <p:spPr>
          <a:xfrm>
            <a:off x="1242281" y="4128490"/>
            <a:ext cx="66594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didn’t 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5C05EC-5BCB-8803-26FB-4755CD3E7A4B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I didn’t play tennis yesterday.">
            <a:hlinkClick r:id="" action="ppaction://media"/>
            <a:extLst>
              <a:ext uri="{FF2B5EF4-FFF2-40B4-BE49-F238E27FC236}">
                <a16:creationId xmlns:a16="http://schemas.microsoft.com/office/drawing/2014/main" id="{90C702DE-413D-15E2-D51A-9BD702750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03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AD9D-704D-22E9-EE81-5DB32CF3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40B538-5F83-1C3F-C834-A0037A46BE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846026-CAE3-07F4-5187-C1BD25576854}"/>
              </a:ext>
            </a:extLst>
          </p:cNvPr>
          <p:cNvSpPr txBox="1"/>
          <p:nvPr/>
        </p:nvSpPr>
        <p:spPr>
          <a:xfrm>
            <a:off x="664171" y="2409490"/>
            <a:ext cx="781565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[d-----] 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1 I didn’t play tennis yesterday.">
            <a:hlinkClick r:id="" action="ppaction://media"/>
            <a:extLst>
              <a:ext uri="{FF2B5EF4-FFF2-40B4-BE49-F238E27FC236}">
                <a16:creationId xmlns:a16="http://schemas.microsoft.com/office/drawing/2014/main" id="{30D0D5AD-6740-26B8-37E5-BE795E9E6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04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7AD3-AC65-A8D9-0ED0-1EF9FC46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A77396-4E18-CEFE-6B2F-7F764270EF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00B431-9AA9-4F5E-7E40-CBB01F735C96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I didn’t play tennis yesterday.">
            <a:hlinkClick r:id="" action="ppaction://media"/>
            <a:extLst>
              <a:ext uri="{FF2B5EF4-FFF2-40B4-BE49-F238E27FC236}">
                <a16:creationId xmlns:a16="http://schemas.microsoft.com/office/drawing/2014/main" id="{AC23AFC9-B277-73CC-5BCD-7F7B2A6B8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53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B8E7-7257-D1F3-3C8D-160F76B4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82F92A-D6A1-1E00-3345-814135953EC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01928C-0183-D16F-269E-FEEBE61C57B8}"/>
              </a:ext>
            </a:extLst>
          </p:cNvPr>
          <p:cNvSpPr txBox="1"/>
          <p:nvPr/>
        </p:nvSpPr>
        <p:spPr>
          <a:xfrm>
            <a:off x="900838" y="4128490"/>
            <a:ext cx="73423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didn’t 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0D8E06-14C7-3D33-E8D1-B82F552839E2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didn’t play baseball yesterday.">
            <a:hlinkClick r:id="" action="ppaction://media"/>
            <a:extLst>
              <a:ext uri="{FF2B5EF4-FFF2-40B4-BE49-F238E27FC236}">
                <a16:creationId xmlns:a16="http://schemas.microsoft.com/office/drawing/2014/main" id="{4A7BBCC8-71D6-11B8-2F34-6296A154B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875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51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1B98-4790-9578-44DC-3759E3B3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B56FCC-670B-07F3-9C51-4239646AAC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81AC62-006A-2268-4B92-F710B9E9A9C4}"/>
              </a:ext>
            </a:extLst>
          </p:cNvPr>
          <p:cNvSpPr txBox="1"/>
          <p:nvPr/>
        </p:nvSpPr>
        <p:spPr>
          <a:xfrm>
            <a:off x="407389" y="2409490"/>
            <a:ext cx="83292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[d-----] 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2 I didn’t play baseball yesterday.">
            <a:hlinkClick r:id="" action="ppaction://media"/>
            <a:extLst>
              <a:ext uri="{FF2B5EF4-FFF2-40B4-BE49-F238E27FC236}">
                <a16:creationId xmlns:a16="http://schemas.microsoft.com/office/drawing/2014/main" id="{C94F68C9-7CEE-8692-E0E2-F3E51A9F0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875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90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D92393E-8DDB-2961-0CB4-0EDF7F15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19" b="63986"/>
          <a:stretch>
            <a:fillRect/>
          </a:stretch>
        </p:blipFill>
        <p:spPr>
          <a:xfrm>
            <a:off x="243756" y="958715"/>
            <a:ext cx="8658000" cy="7165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tennis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「昨日」という意味をもち、動詞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「いつテニスをしたか」を説明しています。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917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私は昨日、テニスをしました。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9E39A-2FB5-9EF0-CAB6-7CEF0C33C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76191D-B6F6-D19C-B23C-06C8C07945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8ED718-2EC3-D3F7-3AB1-E4AC3DFA0C7A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didn’t play baseball yesterday.">
            <a:hlinkClick r:id="" action="ppaction://media"/>
            <a:extLst>
              <a:ext uri="{FF2B5EF4-FFF2-40B4-BE49-F238E27FC236}">
                <a16:creationId xmlns:a16="http://schemas.microsoft.com/office/drawing/2014/main" id="{B1129891-2078-40C0-C03D-82D81037B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875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01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FEC27-08CE-F8FB-F438-B953D78BF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93EFF5-7B4F-F1F5-0B1B-EC2A4BE1E61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DE6832-7F8B-D887-B4B4-854CF4C8CB6E}"/>
              </a:ext>
            </a:extLst>
          </p:cNvPr>
          <p:cNvSpPr txBox="1"/>
          <p:nvPr/>
        </p:nvSpPr>
        <p:spPr>
          <a:xfrm>
            <a:off x="719358" y="4128490"/>
            <a:ext cx="77052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didn’t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climb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mountain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861837-AFC4-77A9-03B5-9974AB3A43CA}"/>
              </a:ext>
            </a:extLst>
          </p:cNvPr>
          <p:cNvSpPr txBox="1"/>
          <p:nvPr/>
        </p:nvSpPr>
        <p:spPr>
          <a:xfrm>
            <a:off x="1072622" y="690490"/>
            <a:ext cx="699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山に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He didn’t climb a mountain yesterday.">
            <a:hlinkClick r:id="" action="ppaction://media"/>
            <a:extLst>
              <a:ext uri="{FF2B5EF4-FFF2-40B4-BE49-F238E27FC236}">
                <a16:creationId xmlns:a16="http://schemas.microsoft.com/office/drawing/2014/main" id="{931FA944-E7FB-FB1B-ADE6-C825D0918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32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64EF7-334B-CE09-D85A-842EC41F1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A86FD-ECFE-2C49-E437-290548FE94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2D615A-16CC-557D-39E4-0EFE327D675E}"/>
              </a:ext>
            </a:extLst>
          </p:cNvPr>
          <p:cNvSpPr txBox="1"/>
          <p:nvPr/>
        </p:nvSpPr>
        <p:spPr>
          <a:xfrm>
            <a:off x="719360" y="2409490"/>
            <a:ext cx="77052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[d-----]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mountain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3 He didn’t climb a mountain yesterday.">
            <a:hlinkClick r:id="" action="ppaction://media"/>
            <a:extLst>
              <a:ext uri="{FF2B5EF4-FFF2-40B4-BE49-F238E27FC236}">
                <a16:creationId xmlns:a16="http://schemas.microsoft.com/office/drawing/2014/main" id="{1B621C0E-C9D3-710E-827D-0064F41C4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75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19B7-83F9-3183-CC1A-A500A3479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5327CB-938E-CD0E-10CB-EFAA10D7AD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AF1AEC-C0BB-5453-42BD-CC8225871095}"/>
              </a:ext>
            </a:extLst>
          </p:cNvPr>
          <p:cNvSpPr txBox="1"/>
          <p:nvPr/>
        </p:nvSpPr>
        <p:spPr>
          <a:xfrm>
            <a:off x="1072624" y="2321004"/>
            <a:ext cx="699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山に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He didn’t climb a mountain yesterday.">
            <a:hlinkClick r:id="" action="ppaction://media"/>
            <a:extLst>
              <a:ext uri="{FF2B5EF4-FFF2-40B4-BE49-F238E27FC236}">
                <a16:creationId xmlns:a16="http://schemas.microsoft.com/office/drawing/2014/main" id="{BF70ACCD-F37E-38D1-CB04-8C3F52A35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2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9B1B-8158-B4FC-C4F4-99390BBD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7BC563B-CBFE-BF31-7556-06CD8824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642" b="32396"/>
          <a:stretch>
            <a:fillRect/>
          </a:stretch>
        </p:blipFill>
        <p:spPr>
          <a:xfrm>
            <a:off x="243756" y="958715"/>
            <a:ext cx="8658000" cy="93979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AC1E76-6C84-B627-CFC5-0DC17601542A}"/>
              </a:ext>
            </a:extLst>
          </p:cNvPr>
          <p:cNvSpPr/>
          <p:nvPr/>
        </p:nvSpPr>
        <p:spPr>
          <a:xfrm>
            <a:off x="0" y="2811670"/>
            <a:ext cx="9144000" cy="40463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80DA33-5852-876F-23A3-581D9ADD7C94}"/>
              </a:ext>
            </a:extLst>
          </p:cNvPr>
          <p:cNvSpPr txBox="1"/>
          <p:nvPr/>
        </p:nvSpPr>
        <p:spPr>
          <a:xfrm>
            <a:off x="537493" y="306032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Nara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last week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「先週」という意味をもち、動詞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「いつ奈良を訪れたか」を説明しています。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DFEE923-F697-30B5-5C36-B5CBA9C0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683D6-1F09-8799-77FB-DD4BC04D006F}"/>
              </a:ext>
            </a:extLst>
          </p:cNvPr>
          <p:cNvSpPr txBox="1"/>
          <p:nvPr/>
        </p:nvSpPr>
        <p:spPr>
          <a:xfrm>
            <a:off x="1032444" y="1962498"/>
            <a:ext cx="3641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あなたは先週、奈良を訪れましたか。 </a:t>
            </a:r>
          </a:p>
        </p:txBody>
      </p:sp>
    </p:spTree>
    <p:extLst>
      <p:ext uri="{BB962C8B-B14F-4D97-AF65-F5344CB8AC3E}">
        <p14:creationId xmlns:p14="http://schemas.microsoft.com/office/powerpoint/2010/main" val="160165619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50D6-07CF-9B42-014F-FC48DE8B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0F87C4-DF76-97CF-6711-1B3ABD1AB2F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976C1C-5657-80EA-1033-492520E606B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E61A10-8766-AFB2-7C57-D0223A0997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9CA31-3996-D78E-9E7C-2B7D7F7822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6A9EE69-9B47-A66E-C6E2-2B4B8269BD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68791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5F03-1E45-FE39-429F-EE457A7C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E6C3F0-76BA-30C4-1CAB-976A079CE0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2CA92C-066A-00CD-6F9F-B5E82E993922}"/>
              </a:ext>
            </a:extLst>
          </p:cNvPr>
          <p:cNvSpPr txBox="1"/>
          <p:nvPr/>
        </p:nvSpPr>
        <p:spPr>
          <a:xfrm>
            <a:off x="1333716" y="4128490"/>
            <a:ext cx="64765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Nara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week?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354B0-944A-A308-4DB2-9CE138F9FB3B}"/>
              </a:ext>
            </a:extLst>
          </p:cNvPr>
          <p:cNvSpPr txBox="1"/>
          <p:nvPr/>
        </p:nvSpPr>
        <p:spPr>
          <a:xfrm>
            <a:off x="1066345" y="690490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奈良を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先週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Did you visit Nara last week">
            <a:hlinkClick r:id="" action="ppaction://media"/>
            <a:extLst>
              <a:ext uri="{FF2B5EF4-FFF2-40B4-BE49-F238E27FC236}">
                <a16:creationId xmlns:a16="http://schemas.microsoft.com/office/drawing/2014/main" id="{E55D0865-DE68-B755-ADF8-156C5E98D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531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2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77E2-DDC0-4860-2593-BBDBF120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028A59-9468-A16B-3D6D-EA6BDE4E5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8A8749-2559-D723-3ED0-AA430EC29581}"/>
              </a:ext>
            </a:extLst>
          </p:cNvPr>
          <p:cNvSpPr txBox="1"/>
          <p:nvPr/>
        </p:nvSpPr>
        <p:spPr>
          <a:xfrm>
            <a:off x="580797" y="2409490"/>
            <a:ext cx="79824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[v----]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Nara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week?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1 Did you visit Nara last week">
            <a:hlinkClick r:id="" action="ppaction://media"/>
            <a:extLst>
              <a:ext uri="{FF2B5EF4-FFF2-40B4-BE49-F238E27FC236}">
                <a16:creationId xmlns:a16="http://schemas.microsoft.com/office/drawing/2014/main" id="{F02D5522-067D-5F0B-5776-523617B78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531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79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61B0-122D-0A58-CDF1-1AE3E451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053CE3-298D-AB63-3515-85C528CF35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FFECAC-1FF9-8EAA-BF08-917F570A6AFB}"/>
              </a:ext>
            </a:extLst>
          </p:cNvPr>
          <p:cNvSpPr txBox="1"/>
          <p:nvPr/>
        </p:nvSpPr>
        <p:spPr>
          <a:xfrm>
            <a:off x="1066350" y="2321004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奈良を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先週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1 Did you visit Nara last week">
            <a:hlinkClick r:id="" action="ppaction://media"/>
            <a:extLst>
              <a:ext uri="{FF2B5EF4-FFF2-40B4-BE49-F238E27FC236}">
                <a16:creationId xmlns:a16="http://schemas.microsoft.com/office/drawing/2014/main" id="{4B5999D2-CF18-B371-4FFA-E8B5597C77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531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1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21D62-7AF2-6A2C-8ADE-D0B0F58D3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99D7AB-8F2E-AE71-AB7F-40EDA18193E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C12964-B388-9605-53FD-C7BBBA11B49A}"/>
              </a:ext>
            </a:extLst>
          </p:cNvPr>
          <p:cNvSpPr txBox="1"/>
          <p:nvPr/>
        </p:nvSpPr>
        <p:spPr>
          <a:xfrm>
            <a:off x="1333716" y="4128490"/>
            <a:ext cx="64765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Nara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year?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C87A87-F5D5-6EA5-53FC-50A281D93F0B}"/>
              </a:ext>
            </a:extLst>
          </p:cNvPr>
          <p:cNvSpPr txBox="1"/>
          <p:nvPr/>
        </p:nvSpPr>
        <p:spPr>
          <a:xfrm>
            <a:off x="1066345" y="690490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奈良を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去年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Did you visit Nara last year">
            <a:hlinkClick r:id="" action="ppaction://media"/>
            <a:extLst>
              <a:ext uri="{FF2B5EF4-FFF2-40B4-BE49-F238E27FC236}">
                <a16:creationId xmlns:a16="http://schemas.microsoft.com/office/drawing/2014/main" id="{AE00CF0F-D60F-A652-4BFC-E65D0BAF4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7063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05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7F258-BFAB-191B-F1E2-74C06383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99807B-1959-5323-DA2F-B71634B429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6D65E0-5700-EDB0-C7E5-2993D8E31BEB}"/>
              </a:ext>
            </a:extLst>
          </p:cNvPr>
          <p:cNvSpPr txBox="1"/>
          <p:nvPr/>
        </p:nvSpPr>
        <p:spPr>
          <a:xfrm>
            <a:off x="580797" y="2409490"/>
            <a:ext cx="79824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[v----]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Nara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year?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2 Did you visit Nara last year">
            <a:hlinkClick r:id="" action="ppaction://media"/>
            <a:extLst>
              <a:ext uri="{FF2B5EF4-FFF2-40B4-BE49-F238E27FC236}">
                <a16:creationId xmlns:a16="http://schemas.microsoft.com/office/drawing/2014/main" id="{4D4519E4-0B54-3534-7858-0952E145E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7063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75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6E11B-D8D0-1DBE-56AA-CC980DA2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3423A9-232F-DF8E-3C2D-4D5C9FFCB2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4F8C5B-58F7-9B94-C2BF-9383C87A0B68}"/>
              </a:ext>
            </a:extLst>
          </p:cNvPr>
          <p:cNvSpPr txBox="1"/>
          <p:nvPr/>
        </p:nvSpPr>
        <p:spPr>
          <a:xfrm>
            <a:off x="1066350" y="2321004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奈良を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去年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Did you visit Nara last year">
            <a:hlinkClick r:id="" action="ppaction://media"/>
            <a:extLst>
              <a:ext uri="{FF2B5EF4-FFF2-40B4-BE49-F238E27FC236}">
                <a16:creationId xmlns:a16="http://schemas.microsoft.com/office/drawing/2014/main" id="{C1D59E4E-6F10-904D-B8DB-FD5C2C726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7063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01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968B9-6EED-613F-349F-8B141A90F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2FBD2A-2BF5-C358-4BDC-FC0C4117499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3786BE-FB48-5C8D-B5B5-38792BADEF45}"/>
              </a:ext>
            </a:extLst>
          </p:cNvPr>
          <p:cNvSpPr txBox="1"/>
          <p:nvPr/>
        </p:nvSpPr>
        <p:spPr>
          <a:xfrm>
            <a:off x="1032612" y="4128490"/>
            <a:ext cx="707876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Mr. Johnson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his room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year?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26533-F7AB-B23D-4AE4-F9A5B594D67C}"/>
              </a:ext>
            </a:extLst>
          </p:cNvPr>
          <p:cNvSpPr txBox="1"/>
          <p:nvPr/>
        </p:nvSpPr>
        <p:spPr>
          <a:xfrm>
            <a:off x="1689614" y="96013"/>
            <a:ext cx="57647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ジョンソン先生は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そうじし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去年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Did Mr. Johnson clean his room last year">
            <a:hlinkClick r:id="" action="ppaction://media"/>
            <a:extLst>
              <a:ext uri="{FF2B5EF4-FFF2-40B4-BE49-F238E27FC236}">
                <a16:creationId xmlns:a16="http://schemas.microsoft.com/office/drawing/2014/main" id="{1A4DD8F3-8026-737C-A7F0-841B17856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60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C2DCA-3A80-3B10-5812-0EEC3CFE5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031853-C763-5816-92A2-FB83E2358B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96B88C-82C2-04E4-700C-DABA77A7C12D}"/>
              </a:ext>
            </a:extLst>
          </p:cNvPr>
          <p:cNvSpPr txBox="1"/>
          <p:nvPr/>
        </p:nvSpPr>
        <p:spPr>
          <a:xfrm>
            <a:off x="516306" y="2409490"/>
            <a:ext cx="81113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Mr. Johnson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his room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[y---]?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3 Did Mr. Johnson clean his room last year">
            <a:hlinkClick r:id="" action="ppaction://media"/>
            <a:extLst>
              <a:ext uri="{FF2B5EF4-FFF2-40B4-BE49-F238E27FC236}">
                <a16:creationId xmlns:a16="http://schemas.microsoft.com/office/drawing/2014/main" id="{115238DA-9DDA-3808-A7B2-297449B92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94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FD1E-5E84-C19E-E33C-76370F983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BA5125-158E-351D-45EF-7F7930901D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F2324B-4612-6F07-E27E-0D62652FC3E9}"/>
              </a:ext>
            </a:extLst>
          </p:cNvPr>
          <p:cNvSpPr txBox="1"/>
          <p:nvPr/>
        </p:nvSpPr>
        <p:spPr>
          <a:xfrm>
            <a:off x="1689619" y="1767006"/>
            <a:ext cx="57647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ジョンソン先生は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そうじし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去年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Did Mr. Johnson clean his room last year">
            <a:hlinkClick r:id="" action="ppaction://media"/>
            <a:extLst>
              <a:ext uri="{FF2B5EF4-FFF2-40B4-BE49-F238E27FC236}">
                <a16:creationId xmlns:a16="http://schemas.microsoft.com/office/drawing/2014/main" id="{DC1E8F86-2464-F944-8807-71194988A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11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97197-3367-64B4-C0F2-A93BB25BF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59CF00-0813-76A1-3295-3102FC30A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831715"/>
            <a:ext cx="8657070" cy="96934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3AF95-C646-90AA-EFBB-475EAAA9B3F3}"/>
              </a:ext>
            </a:extLst>
          </p:cNvPr>
          <p:cNvSpPr/>
          <p:nvPr/>
        </p:nvSpPr>
        <p:spPr>
          <a:xfrm>
            <a:off x="0" y="2390866"/>
            <a:ext cx="9144000" cy="446713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D962CD-8DE7-EF46-3E3B-FC61C825291B}"/>
              </a:ext>
            </a:extLst>
          </p:cNvPr>
          <p:cNvSpPr txBox="1"/>
          <p:nvPr/>
        </p:nvSpPr>
        <p:spPr>
          <a:xfrm>
            <a:off x="537493" y="2515191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は「何を」を表す疑問詞で、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last night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「昨夜」という意味をもち、動詞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15C9C5-4AB2-CE2D-764C-D7BCE22C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F786F-4D70-A848-945F-12A67E90D513}"/>
              </a:ext>
            </a:extLst>
          </p:cNvPr>
          <p:cNvSpPr txBox="1"/>
          <p:nvPr/>
        </p:nvSpPr>
        <p:spPr>
          <a:xfrm>
            <a:off x="1032444" y="1835533"/>
            <a:ext cx="36538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あなたは昨夜、何を勉強しましたか。</a:t>
            </a:r>
          </a:p>
        </p:txBody>
      </p:sp>
    </p:spTree>
    <p:extLst>
      <p:ext uri="{BB962C8B-B14F-4D97-AF65-F5344CB8AC3E}">
        <p14:creationId xmlns:p14="http://schemas.microsoft.com/office/powerpoint/2010/main" val="392466948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3721A-2487-CF54-D401-B4D2D8EC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7FE5D0-8FC7-F811-60CF-9932191C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895215"/>
            <a:ext cx="8657070" cy="96934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053C3D-B8F9-DFE7-0913-20B44EB0B46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67C0C0-F6CC-7E1E-8645-C61B9F9888D4}"/>
              </a:ext>
            </a:extLst>
          </p:cNvPr>
          <p:cNvSpPr txBox="1"/>
          <p:nvPr/>
        </p:nvSpPr>
        <p:spPr>
          <a:xfrm>
            <a:off x="537493" y="3677650"/>
            <a:ext cx="80690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studied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A6F93F5-B43A-E729-205A-3993CE25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F583C5-024C-B81E-E9C4-85C1840598A8}"/>
              </a:ext>
            </a:extLst>
          </p:cNvPr>
          <p:cNvSpPr txBox="1"/>
          <p:nvPr/>
        </p:nvSpPr>
        <p:spPr>
          <a:xfrm>
            <a:off x="5452044" y="2002976"/>
            <a:ext cx="26505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私は英語を勉強しました。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8218064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CD22-9B83-F2EC-5B2B-EE8FBD6A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10C9D4-311F-4387-0A36-6D71033D1E7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5EB49E-1222-CDD9-C9D3-158505FB25B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0AC8E-560D-CCD0-4282-139190B2C5E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0E0B7F-4D4E-B277-DC40-B3CDC31813D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1D1E0E8-0E30-AC12-9300-E743990CA22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35281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4A9F4-F592-6C72-BF70-1BBA25540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659E3FB-C70A-DF43-2B4E-65E3C79357F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36C19A-A1C4-D441-AABB-0D06DA218D3E}"/>
              </a:ext>
            </a:extLst>
          </p:cNvPr>
          <p:cNvSpPr txBox="1"/>
          <p:nvPr/>
        </p:nvSpPr>
        <p:spPr>
          <a:xfrm>
            <a:off x="1182435" y="4128490"/>
            <a:ext cx="68528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night?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C063F3-A12E-404F-BDC4-8189535856F6}"/>
              </a:ext>
            </a:extLst>
          </p:cNvPr>
          <p:cNvSpPr txBox="1"/>
          <p:nvPr/>
        </p:nvSpPr>
        <p:spPr>
          <a:xfrm>
            <a:off x="1108701" y="690490"/>
            <a:ext cx="6926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昨夜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What did you study last night">
            <a:hlinkClick r:id="" action="ppaction://media"/>
            <a:extLst>
              <a:ext uri="{FF2B5EF4-FFF2-40B4-BE49-F238E27FC236}">
                <a16:creationId xmlns:a16="http://schemas.microsoft.com/office/drawing/2014/main" id="{217DA253-C8DF-B792-45AB-A5FF8A7BD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7788" y="206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89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503E-F182-A3F7-5D7B-0FFF0F7D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A31EF3-05E7-4433-474D-37FD04002C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9DB26-465C-56E6-8457-F99E4720C5D7}"/>
              </a:ext>
            </a:extLst>
          </p:cNvPr>
          <p:cNvSpPr txBox="1"/>
          <p:nvPr/>
        </p:nvSpPr>
        <p:spPr>
          <a:xfrm>
            <a:off x="400495" y="2409490"/>
            <a:ext cx="83430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night?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1 What did you study last night">
            <a:hlinkClick r:id="" action="ppaction://media"/>
            <a:extLst>
              <a:ext uri="{FF2B5EF4-FFF2-40B4-BE49-F238E27FC236}">
                <a16:creationId xmlns:a16="http://schemas.microsoft.com/office/drawing/2014/main" id="{32509FFF-6DF8-72CD-49AA-F037FE2B0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7788" y="206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73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790919" y="4128490"/>
            <a:ext cx="556215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10002" y="690490"/>
            <a:ext cx="77239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played tennis yesterday.">
            <a:hlinkClick r:id="" action="ppaction://media"/>
            <a:extLst>
              <a:ext uri="{FF2B5EF4-FFF2-40B4-BE49-F238E27FC236}">
                <a16:creationId xmlns:a16="http://schemas.microsoft.com/office/drawing/2014/main" id="{3B013680-10DF-6DDC-7367-C71B2E1A0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5925-B470-9A17-875D-B36F1511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541767-9618-2E1F-3FBF-F18F2A968A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E6A479-F19F-8E37-61D4-5409D565FA13}"/>
              </a:ext>
            </a:extLst>
          </p:cNvPr>
          <p:cNvSpPr txBox="1"/>
          <p:nvPr/>
        </p:nvSpPr>
        <p:spPr>
          <a:xfrm>
            <a:off x="1108706" y="2321004"/>
            <a:ext cx="6926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昨夜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What did you study last night">
            <a:hlinkClick r:id="" action="ppaction://media"/>
            <a:extLst>
              <a:ext uri="{FF2B5EF4-FFF2-40B4-BE49-F238E27FC236}">
                <a16:creationId xmlns:a16="http://schemas.microsoft.com/office/drawing/2014/main" id="{180BC302-B5A0-4C02-2FCA-8D9B0245D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7788" y="206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1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33DA-C94D-CCBB-E06C-CC14C241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962609-09A4-FCBE-9F91-2B689DA9714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17D320-2A84-AC34-CE5C-81F6344D0515}"/>
              </a:ext>
            </a:extLst>
          </p:cNvPr>
          <p:cNvSpPr txBox="1"/>
          <p:nvPr/>
        </p:nvSpPr>
        <p:spPr>
          <a:xfrm>
            <a:off x="1182435" y="4128490"/>
            <a:ext cx="68528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127AAE-8994-80F9-DC69-2E369960D55B}"/>
              </a:ext>
            </a:extLst>
          </p:cNvPr>
          <p:cNvSpPr txBox="1"/>
          <p:nvPr/>
        </p:nvSpPr>
        <p:spPr>
          <a:xfrm>
            <a:off x="1108701" y="690490"/>
            <a:ext cx="6926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What did you study this morning">
            <a:hlinkClick r:id="" action="ppaction://media"/>
            <a:extLst>
              <a:ext uri="{FF2B5EF4-FFF2-40B4-BE49-F238E27FC236}">
                <a16:creationId xmlns:a16="http://schemas.microsoft.com/office/drawing/2014/main" id="{6E24AB7A-5B6E-46D0-6A3C-71B1314F0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98588" y="1506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04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38BBA-5FC2-7EBB-8316-CF2D0A95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BE20A9-1A97-5059-9CB6-A2BA13D9CF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7CCF6D-FEA3-2A4D-B532-932E52B67E3D}"/>
              </a:ext>
            </a:extLst>
          </p:cNvPr>
          <p:cNvSpPr txBox="1"/>
          <p:nvPr/>
        </p:nvSpPr>
        <p:spPr>
          <a:xfrm>
            <a:off x="400495" y="2409490"/>
            <a:ext cx="83430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2 What did you study this morning">
            <a:hlinkClick r:id="" action="ppaction://media"/>
            <a:extLst>
              <a:ext uri="{FF2B5EF4-FFF2-40B4-BE49-F238E27FC236}">
                <a16:creationId xmlns:a16="http://schemas.microsoft.com/office/drawing/2014/main" id="{DE9A5CE4-78DA-F3CF-75FD-65915E620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98588" y="1506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997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6A85-A20F-2537-B4B1-27847809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31ED1F-D50B-0FE8-9C6C-B937E8DEC4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66CE35-CA88-4CBD-C3BE-EE1E4108627B}"/>
              </a:ext>
            </a:extLst>
          </p:cNvPr>
          <p:cNvSpPr txBox="1"/>
          <p:nvPr/>
        </p:nvSpPr>
        <p:spPr>
          <a:xfrm>
            <a:off x="1108706" y="2321004"/>
            <a:ext cx="6926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What did you study this morning">
            <a:hlinkClick r:id="" action="ppaction://media"/>
            <a:extLst>
              <a:ext uri="{FF2B5EF4-FFF2-40B4-BE49-F238E27FC236}">
                <a16:creationId xmlns:a16="http://schemas.microsoft.com/office/drawing/2014/main" id="{D6BDAA7A-E797-55B2-070C-393C620E2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98588" y="1506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31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26928-16AA-6050-C0C1-1C2139ED2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2E2473-7013-AF74-BFF7-1295136A6FD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94B101-13FE-8AD0-5800-B3FFF8CE83F6}"/>
              </a:ext>
            </a:extLst>
          </p:cNvPr>
          <p:cNvSpPr txBox="1"/>
          <p:nvPr/>
        </p:nvSpPr>
        <p:spPr>
          <a:xfrm>
            <a:off x="1182435" y="4128490"/>
            <a:ext cx="68528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FA5618-205F-9B72-841B-D95359C1D6E3}"/>
              </a:ext>
            </a:extLst>
          </p:cNvPr>
          <p:cNvSpPr txBox="1"/>
          <p:nvPr/>
        </p:nvSpPr>
        <p:spPr>
          <a:xfrm>
            <a:off x="1425720" y="690490"/>
            <a:ext cx="6292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What did you wash this morning">
            <a:hlinkClick r:id="" action="ppaction://media"/>
            <a:extLst>
              <a:ext uri="{FF2B5EF4-FFF2-40B4-BE49-F238E27FC236}">
                <a16:creationId xmlns:a16="http://schemas.microsoft.com/office/drawing/2014/main" id="{E30214C0-9716-D543-11C0-FA920AD4B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658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86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2B879-E99C-BB3F-2178-548D664B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2F657B-9841-7011-8F66-F9E347C003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174112-7099-90E6-27A5-92D10996EA7D}"/>
              </a:ext>
            </a:extLst>
          </p:cNvPr>
          <p:cNvSpPr txBox="1"/>
          <p:nvPr/>
        </p:nvSpPr>
        <p:spPr>
          <a:xfrm>
            <a:off x="400495" y="2409490"/>
            <a:ext cx="83430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[m------]?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3 What did you wash this morning">
            <a:hlinkClick r:id="" action="ppaction://media"/>
            <a:extLst>
              <a:ext uri="{FF2B5EF4-FFF2-40B4-BE49-F238E27FC236}">
                <a16:creationId xmlns:a16="http://schemas.microsoft.com/office/drawing/2014/main" id="{4883F5A7-1BFF-0BA8-CB2A-3164926AD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658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53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9B1CA-35BF-68D6-D59F-672203C3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4BD7EC-4AAC-675F-0428-22C1DC448E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B4D222-4089-DE5A-7E5F-4BE7F9EC8A45}"/>
              </a:ext>
            </a:extLst>
          </p:cNvPr>
          <p:cNvSpPr txBox="1"/>
          <p:nvPr/>
        </p:nvSpPr>
        <p:spPr>
          <a:xfrm>
            <a:off x="1108706" y="2321004"/>
            <a:ext cx="6271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What did you wash this morning">
            <a:hlinkClick r:id="" action="ppaction://media"/>
            <a:extLst>
              <a:ext uri="{FF2B5EF4-FFF2-40B4-BE49-F238E27FC236}">
                <a16:creationId xmlns:a16="http://schemas.microsoft.com/office/drawing/2014/main" id="{C65C1D4D-E756-90E5-0BC5-1207D269B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658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07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8E773F-9CBB-183C-F713-68F5BDA1B085}"/>
              </a:ext>
            </a:extLst>
          </p:cNvPr>
          <p:cNvSpPr txBox="1"/>
          <p:nvPr/>
        </p:nvSpPr>
        <p:spPr>
          <a:xfrm>
            <a:off x="1621600" y="2409490"/>
            <a:ext cx="59007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1 I played tennis yesterday.">
            <a:hlinkClick r:id="" action="ppaction://media"/>
            <a:extLst>
              <a:ext uri="{FF2B5EF4-FFF2-40B4-BE49-F238E27FC236}">
                <a16:creationId xmlns:a16="http://schemas.microsoft.com/office/drawing/2014/main" id="{7A168755-C774-9F94-05DF-77EB2A007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716A1C-5B93-E086-4B5C-6A18BBC8915C}"/>
              </a:ext>
            </a:extLst>
          </p:cNvPr>
          <p:cNvSpPr txBox="1"/>
          <p:nvPr/>
        </p:nvSpPr>
        <p:spPr>
          <a:xfrm>
            <a:off x="710004" y="2321004"/>
            <a:ext cx="77239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1 I played tennis yesterday.">
            <a:hlinkClick r:id="" action="ppaction://media"/>
            <a:extLst>
              <a:ext uri="{FF2B5EF4-FFF2-40B4-BE49-F238E27FC236}">
                <a16:creationId xmlns:a16="http://schemas.microsoft.com/office/drawing/2014/main" id="{5D50E4EA-D584-AF1A-6BAB-8C6E649A6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7342-ECF8-DE4D-3ED7-B6CCAF972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2760A6-BEDA-7F21-93E2-F68D11DFD6D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F1E2F3-1A3A-7DE3-DA0B-AD891BBFAF2E}"/>
              </a:ext>
            </a:extLst>
          </p:cNvPr>
          <p:cNvSpPr txBox="1"/>
          <p:nvPr/>
        </p:nvSpPr>
        <p:spPr>
          <a:xfrm>
            <a:off x="1503263" y="4128490"/>
            <a:ext cx="61374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4C2E93-5B4A-D66E-2582-A8AA75C9DF52}"/>
              </a:ext>
            </a:extLst>
          </p:cNvPr>
          <p:cNvSpPr txBox="1"/>
          <p:nvPr/>
        </p:nvSpPr>
        <p:spPr>
          <a:xfrm>
            <a:off x="1038109" y="690490"/>
            <a:ext cx="70677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played baseball yesterday.">
            <a:hlinkClick r:id="" action="ppaction://media"/>
            <a:extLst>
              <a:ext uri="{FF2B5EF4-FFF2-40B4-BE49-F238E27FC236}">
                <a16:creationId xmlns:a16="http://schemas.microsoft.com/office/drawing/2014/main" id="{6CF4B380-17A2-7626-F333-CA554A42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547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90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38854-6582-CF21-77C7-F0F88274E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2B3547-1229-C1DB-5D2B-9391FA4ECF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1CA904-ADD0-AFE8-BB00-02089B88D205}"/>
              </a:ext>
            </a:extLst>
          </p:cNvPr>
          <p:cNvSpPr txBox="1"/>
          <p:nvPr/>
        </p:nvSpPr>
        <p:spPr>
          <a:xfrm>
            <a:off x="1354061" y="2409490"/>
            <a:ext cx="64358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2 I played baseball yesterday.">
            <a:hlinkClick r:id="" action="ppaction://media"/>
            <a:extLst>
              <a:ext uri="{FF2B5EF4-FFF2-40B4-BE49-F238E27FC236}">
                <a16:creationId xmlns:a16="http://schemas.microsoft.com/office/drawing/2014/main" id="{83F69BDD-766D-CB15-438D-CBE7E45BA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547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07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38145-962E-6266-7B75-7DB631970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529D4A-7034-4BE7-D277-3F0518732C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B57176-54B0-C44A-C098-0F62945093EE}"/>
              </a:ext>
            </a:extLst>
          </p:cNvPr>
          <p:cNvSpPr txBox="1"/>
          <p:nvPr/>
        </p:nvSpPr>
        <p:spPr>
          <a:xfrm>
            <a:off x="1011218" y="2321004"/>
            <a:ext cx="71215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2 I played baseball yesterday.">
            <a:hlinkClick r:id="" action="ppaction://media"/>
            <a:extLst>
              <a:ext uri="{FF2B5EF4-FFF2-40B4-BE49-F238E27FC236}">
                <a16:creationId xmlns:a16="http://schemas.microsoft.com/office/drawing/2014/main" id="{ACCAC2C4-4160-A446-D63E-CBE75FA58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547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126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16554</TotalTime>
  <Words>992</Words>
  <Application>Microsoft Office PowerPoint</Application>
  <PresentationFormat>画面に合わせる (4:3)</PresentationFormat>
  <Paragraphs>173</Paragraphs>
  <Slides>46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2108</cp:revision>
  <cp:lastPrinted>2016-06-23T16:36:17Z</cp:lastPrinted>
  <dcterms:created xsi:type="dcterms:W3CDTF">2016-05-30T03:13:09Z</dcterms:created>
  <dcterms:modified xsi:type="dcterms:W3CDTF">2025-09-30T05:53:52Z</dcterms:modified>
</cp:coreProperties>
</file>