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672" r:id="rId2"/>
    <p:sldId id="3695" r:id="rId3"/>
    <p:sldId id="4310" r:id="rId4"/>
    <p:sldId id="4311" r:id="rId5"/>
    <p:sldId id="4312" r:id="rId6"/>
    <p:sldId id="4313" r:id="rId7"/>
    <p:sldId id="4315" r:id="rId8"/>
    <p:sldId id="4314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1B232FB-E4C5-8A00-38D7-FAB51A0D9E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15"/>
          <a:stretch>
            <a:fillRect/>
          </a:stretch>
        </p:blipFill>
        <p:spPr>
          <a:xfrm>
            <a:off x="292216" y="971417"/>
            <a:ext cx="8596800" cy="7052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his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「彼の兄［弟］と一緒に」という意味をもち、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を修飾し、「誰と練習したのか」を説明しています。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「朝</a:t>
            </a:r>
            <a:r>
              <a:rPr kumimoji="1" lang="ja-JP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に」と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を修飾し、「いつ練習したのか」を説明しています。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5456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朝、ケンはお兄さん［弟さん］とサッカーを練習しました。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5C12-108B-DD31-AC2D-64CA77F6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D35FF89-33F8-60A4-AA6E-0FD0E7EE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81" b="81335"/>
          <a:stretch>
            <a:fillRect/>
          </a:stretch>
        </p:blipFill>
        <p:spPr>
          <a:xfrm>
            <a:off x="292216" y="971417"/>
            <a:ext cx="8596800" cy="7052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F56166-AEA6-778C-9F63-6BC4CA5EA6E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6DC60F6-C8C4-39A9-8D0D-F598B7770271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and his father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museum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his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「学校の近くの」という意味をもち、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 museum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「それから」という意味をもち、文全体を修飾しています。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990E0D-6470-2B2F-D1DB-15FEACB27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2A67FF-2FB5-1A66-27FB-BD045FC453B1}"/>
              </a:ext>
            </a:extLst>
          </p:cNvPr>
          <p:cNvSpPr txBox="1"/>
          <p:nvPr/>
        </p:nvSpPr>
        <p:spPr>
          <a:xfrm>
            <a:off x="537494" y="1858900"/>
            <a:ext cx="6244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それから、彼と彼の父親は、学校の近くの博物館を訪れました。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268594147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E9A1-A6FC-0F80-EDC2-1A6C95849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2755D0-13F1-2E66-FEC6-41112D43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661" b="68934"/>
          <a:stretch>
            <a:fillRect/>
          </a:stretch>
        </p:blipFill>
        <p:spPr>
          <a:xfrm>
            <a:off x="292216" y="971417"/>
            <a:ext cx="8596800" cy="7518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A89E310-B19C-D775-0CA2-8C6A2B2E0D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8FECFB-EB29-EBE3-04D7-05BF36CC92D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many old clocks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「たくさんの古い時計を」という意味をもち、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を修飾し、「何を見たか」を説明しています。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8E4F733-A615-ABD7-8D66-9528DC6C7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202AD5-0245-7F59-932F-5FA3248D0A88}"/>
              </a:ext>
            </a:extLst>
          </p:cNvPr>
          <p:cNvSpPr txBox="1"/>
          <p:nvPr/>
        </p:nvSpPr>
        <p:spPr>
          <a:xfrm>
            <a:off x="537494" y="1858900"/>
            <a:ext cx="4618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そこで、彼らはたくさんの古い時計を見ました。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265628369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1F9B-202D-16FE-5721-401EC5C30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6EE0F9-BE28-90D1-0165-1660CBDF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52" b="57403"/>
          <a:stretch>
            <a:fillRect/>
          </a:stretch>
        </p:blipFill>
        <p:spPr>
          <a:xfrm>
            <a:off x="292216" y="9714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1482625-5A39-21DB-4A25-E9F3DCB36C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E48B2C-52B6-ECED-6E28-C72215E4A109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「家に」という意味をもち、動詞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「どこに到着したか」を説明しています。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five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「いつ到着したか」を説明しています。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A9122E6-F326-686F-CD72-5987DAAA9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60683E-0013-4952-5DDD-63DC14F9CF0F}"/>
              </a:ext>
            </a:extLst>
          </p:cNvPr>
          <p:cNvSpPr txBox="1"/>
          <p:nvPr/>
        </p:nvSpPr>
        <p:spPr>
          <a:xfrm>
            <a:off x="537494" y="1858900"/>
            <a:ext cx="3361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彼らは、５時に家に到着しました。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5912969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356AD-E684-7A12-0AF2-EF625E67C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5AA39FC-E095-95FC-E07E-2968E13842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67" b="34973"/>
          <a:stretch>
            <a:fillRect/>
          </a:stretch>
        </p:blipFill>
        <p:spPr>
          <a:xfrm>
            <a:off x="292216" y="756979"/>
            <a:ext cx="8596800" cy="17495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81D049-5B55-E931-D0FD-682899A30A33}"/>
              </a:ext>
            </a:extLst>
          </p:cNvPr>
          <p:cNvSpPr/>
          <p:nvPr/>
        </p:nvSpPr>
        <p:spPr>
          <a:xfrm>
            <a:off x="0" y="3340100"/>
            <a:ext cx="9144000" cy="35179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C11956-2C65-72FC-732A-6877D8DC94BA}"/>
              </a:ext>
            </a:extLst>
          </p:cNvPr>
          <p:cNvSpPr txBox="1"/>
          <p:nvPr/>
        </p:nvSpPr>
        <p:spPr>
          <a:xfrm>
            <a:off x="537493" y="358875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dinner,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「夕食のあとで」という意味をもち、文全体を修飾しています。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washed the dishes with his sister,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washed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dishes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sister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「彼の姉［妹］と一緒に」という意味をもち、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washed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を修飾し、「誰と皿洗いをしたのか」を説明しています。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CF14F82-2ED7-352C-E2EF-A670CE580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6A8234-939A-D2E8-4DA0-4B1C82CAB328}"/>
              </a:ext>
            </a:extLst>
          </p:cNvPr>
          <p:cNvSpPr txBox="1"/>
          <p:nvPr/>
        </p:nvSpPr>
        <p:spPr>
          <a:xfrm>
            <a:off x="537494" y="2587407"/>
            <a:ext cx="82509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夕食後、彼はお姉さん［妹さん］と皿を洗い、そして彼らは、いくつかの映画について話しました。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1549728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615F0-29AD-54D3-6BF4-83B8A097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0134B4D-A754-EC15-08E2-6DB2E05459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67" b="34973"/>
          <a:stretch>
            <a:fillRect/>
          </a:stretch>
        </p:blipFill>
        <p:spPr>
          <a:xfrm>
            <a:off x="292216" y="756979"/>
            <a:ext cx="8596800" cy="17495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9C65194-10EE-0AC0-B318-B1AB471D750F}"/>
              </a:ext>
            </a:extLst>
          </p:cNvPr>
          <p:cNvSpPr/>
          <p:nvPr/>
        </p:nvSpPr>
        <p:spPr>
          <a:xfrm>
            <a:off x="0" y="3340100"/>
            <a:ext cx="9144000" cy="35179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7099E7-57CC-5BCA-995A-CE0FA2F1B91D}"/>
              </a:ext>
            </a:extLst>
          </p:cNvPr>
          <p:cNvSpPr txBox="1"/>
          <p:nvPr/>
        </p:nvSpPr>
        <p:spPr>
          <a:xfrm>
            <a:off x="537493" y="358875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they talked about some movies.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and his sister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some movies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「いくつかの映画について」という意味をもち、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を修飾し、「何について話したか」を説明しています。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washed...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」と後ろの文「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talked...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対等な関係で結びつけています。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E7D0287-2BA0-2444-371F-6A8C51440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097057-739D-FE2C-54ED-F6927E94530E}"/>
              </a:ext>
            </a:extLst>
          </p:cNvPr>
          <p:cNvSpPr txBox="1"/>
          <p:nvPr/>
        </p:nvSpPr>
        <p:spPr>
          <a:xfrm>
            <a:off x="537494" y="2587407"/>
            <a:ext cx="82509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夕食後、彼はお姉さん［妹さん］と皿を洗い、そして彼らは、いくつかの映画について話しました。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1266904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73E1-A96D-5463-8CA4-F9D5E1D12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E3CB940-1752-1C46-4224-032CC1DFA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280" b="23349"/>
          <a:stretch>
            <a:fillRect/>
          </a:stretch>
        </p:blipFill>
        <p:spPr>
          <a:xfrm>
            <a:off x="292216" y="844417"/>
            <a:ext cx="8596800" cy="838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41F5CBD-27C3-A8EE-C51F-1560DE54E1A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FF9F74-97F0-7421-1AFE-01742F20744B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that,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「そのあと」という意味をもち、文全体を修飾しています。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studied English in his room.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his room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「彼の部屋で」という意味をもち、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を修飾し、「どこで勉強したのか」を説明しています。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E40F0AD-FBEB-BC35-724D-1044AF088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757618-2FCB-5F7F-683F-5C8E9327B4A2}"/>
              </a:ext>
            </a:extLst>
          </p:cNvPr>
          <p:cNvSpPr txBox="1"/>
          <p:nvPr/>
        </p:nvSpPr>
        <p:spPr>
          <a:xfrm>
            <a:off x="537494" y="1858900"/>
            <a:ext cx="4136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その後、彼は部屋で英語を勉強しました。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98725165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813</Words>
  <Application>Microsoft Office PowerPoint</Application>
  <PresentationFormat>画面に合わせる (4:3)</PresentationFormat>
  <Paragraphs>66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2025-09-30T05:55:51Z</dcterms:modified>
</cp:coreProperties>
</file>