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4305" r:id="rId10"/>
    <p:sldId id="3644" r:id="rId11"/>
    <p:sldId id="3524" r:id="rId12"/>
    <p:sldId id="3523" r:id="rId13"/>
    <p:sldId id="3561" r:id="rId14"/>
    <p:sldId id="3562" r:id="rId15"/>
    <p:sldId id="3661" r:id="rId16"/>
    <p:sldId id="3681" r:id="rId17"/>
    <p:sldId id="3563" r:id="rId18"/>
    <p:sldId id="3564" r:id="rId19"/>
    <p:sldId id="3565" r:id="rId20"/>
    <p:sldId id="3566" r:id="rId21"/>
    <p:sldId id="3567" r:id="rId22"/>
    <p:sldId id="3568" r:id="rId23"/>
    <p:sldId id="3569" r:id="rId24"/>
    <p:sldId id="3570" r:id="rId25"/>
    <p:sldId id="3573" r:id="rId26"/>
    <p:sldId id="3648" r:id="rId27"/>
    <p:sldId id="3577" r:id="rId28"/>
    <p:sldId id="3649" r:id="rId29"/>
    <p:sldId id="3650" r:id="rId30"/>
    <p:sldId id="3583" r:id="rId31"/>
    <p:sldId id="3587" r:id="rId32"/>
    <p:sldId id="3588" r:id="rId33"/>
    <p:sldId id="3589" r:id="rId34"/>
    <p:sldId id="3590" r:id="rId35"/>
    <p:sldId id="3655" r:id="rId36"/>
    <p:sldId id="3595" r:id="rId37"/>
    <p:sldId id="3609" r:id="rId3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19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6.mp3"/><Relationship Id="rId11" Type="http://schemas.openxmlformats.org/officeDocument/2006/relationships/image" Target="../media/image8.png"/><Relationship Id="rId5" Type="http://schemas.microsoft.com/office/2007/relationships/media" Target="../media/media16.mp3"/><Relationship Id="rId10" Type="http://schemas.openxmlformats.org/officeDocument/2006/relationships/image" Target="../media/image7.png"/><Relationship Id="rId4" Type="http://schemas.openxmlformats.org/officeDocument/2006/relationships/audio" Target="../media/media15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microsoft.com/office/2007/relationships/media" Target="../media/media18.mp3"/><Relationship Id="rId7" Type="http://schemas.openxmlformats.org/officeDocument/2006/relationships/image" Target="../media/image8.png"/><Relationship Id="rId12" Type="http://schemas.openxmlformats.org/officeDocument/2006/relationships/image" Target="../media/image22.sv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svg"/><Relationship Id="rId4" Type="http://schemas.openxmlformats.org/officeDocument/2006/relationships/audio" Target="../media/media18.mp3"/><Relationship Id="rId9" Type="http://schemas.openxmlformats.org/officeDocument/2006/relationships/image" Target="../media/image19.png"/><Relationship Id="rId1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0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4" Type="http://schemas.openxmlformats.org/officeDocument/2006/relationships/audio" Target="../media/media20.mp3"/><Relationship Id="rId9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No.15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過去形</a:t>
            </a:r>
            <a:endParaRPr kumimoji="0" lang="ja-JP" altLang="ja-JP" sz="4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0">
            <a:extLst>
              <a:ext uri="{FF2B5EF4-FFF2-40B4-BE49-F238E27FC236}">
                <a16:creationId xmlns:a16="http://schemas.microsoft.com/office/drawing/2014/main" id="{912AC35C-4CE6-1A47-8E50-A737F7794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規則動詞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「ケンと彼の父親は博物館でたくさんの古い</a:t>
              </a:r>
              <a:endParaRPr kumimoji="1" lang="en-US" altLang="ja-JP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時計を見ました」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15_05_reading_s1_1">
            <a:hlinkClick r:id="" action="ppaction://media"/>
            <a:extLst>
              <a:ext uri="{FF2B5EF4-FFF2-40B4-BE49-F238E27FC236}">
                <a16:creationId xmlns:a16="http://schemas.microsoft.com/office/drawing/2014/main" id="{C5DFE3F5-B4DF-292E-F769-A75E9C620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0296" y="813726"/>
            <a:ext cx="406400" cy="406400"/>
          </a:xfrm>
          <a:prstGeom prst="rect">
            <a:avLst/>
          </a:prstGeom>
        </p:spPr>
      </p:pic>
      <p:pic>
        <p:nvPicPr>
          <p:cNvPr id="8" name="AS_G1_15_06_reading_s1_2">
            <a:hlinkClick r:id="" action="ppaction://media"/>
            <a:extLst>
              <a:ext uri="{FF2B5EF4-FFF2-40B4-BE49-F238E27FC236}">
                <a16:creationId xmlns:a16="http://schemas.microsoft.com/office/drawing/2014/main" id="{08880F3C-1A5E-9843-FBB0-0355ECE380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54754" y="813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7DAF463-D2E6-2EC8-D548-3A653819F74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E79BA317-2B10-99E1-6852-B2E4317F9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364400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3076096" y="15611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15_07_reading_s2">
            <a:hlinkClick r:id="" action="ppaction://media"/>
            <a:extLst>
              <a:ext uri="{FF2B5EF4-FFF2-40B4-BE49-F238E27FC236}">
                <a16:creationId xmlns:a16="http://schemas.microsoft.com/office/drawing/2014/main" id="{36AB2A66-E03D-4485-FA77-A5F671CEB6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7399" y="1112833"/>
            <a:ext cx="406400" cy="406400"/>
          </a:xfrm>
          <a:prstGeom prst="rect">
            <a:avLst/>
          </a:prstGeom>
        </p:spPr>
      </p:pic>
      <p:pic>
        <p:nvPicPr>
          <p:cNvPr id="4" name="AS_G1_15_07_reading_s2">
            <a:hlinkClick r:id="" action="ppaction://media"/>
            <a:extLst>
              <a:ext uri="{FF2B5EF4-FFF2-40B4-BE49-F238E27FC236}">
                <a16:creationId xmlns:a16="http://schemas.microsoft.com/office/drawing/2014/main" id="{9AE5E961-AFA9-55A9-BA22-F4CAA95D03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7399" y="0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68FC4858-D61E-6778-FBD3-F5F7EA25E13D}"/>
              </a:ext>
            </a:extLst>
          </p:cNvPr>
          <p:cNvCxnSpPr>
            <a:cxnSpLocks/>
          </p:cNvCxnSpPr>
          <p:nvPr/>
        </p:nvCxnSpPr>
        <p:spPr>
          <a:xfrm flipH="1">
            <a:off x="5276371" y="15611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A775BF93-A12B-E4E5-4B3B-43D222CA7B72}"/>
              </a:ext>
            </a:extLst>
          </p:cNvPr>
          <p:cNvCxnSpPr>
            <a:cxnSpLocks/>
          </p:cNvCxnSpPr>
          <p:nvPr/>
        </p:nvCxnSpPr>
        <p:spPr>
          <a:xfrm flipH="1">
            <a:off x="7476646" y="15611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B7EEB00E-7C0B-2AF2-E121-011E61B2717A}"/>
              </a:ext>
            </a:extLst>
          </p:cNvPr>
          <p:cNvCxnSpPr>
            <a:cxnSpLocks/>
          </p:cNvCxnSpPr>
          <p:nvPr/>
        </p:nvCxnSpPr>
        <p:spPr>
          <a:xfrm flipH="1">
            <a:off x="8404805" y="15611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6FE6D99D-8916-033D-6423-F742C5BEF4AD}"/>
              </a:ext>
            </a:extLst>
          </p:cNvPr>
          <p:cNvCxnSpPr>
            <a:cxnSpLocks/>
          </p:cNvCxnSpPr>
          <p:nvPr/>
        </p:nvCxnSpPr>
        <p:spPr>
          <a:xfrm flipH="1">
            <a:off x="2104545" y="21721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5A9C2F0D-A744-6449-6D39-6C016FD069FA}"/>
              </a:ext>
            </a:extLst>
          </p:cNvPr>
          <p:cNvCxnSpPr>
            <a:cxnSpLocks/>
          </p:cNvCxnSpPr>
          <p:nvPr/>
        </p:nvCxnSpPr>
        <p:spPr>
          <a:xfrm flipH="1">
            <a:off x="4480005" y="21721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63D0C512-AA6C-7217-583C-39DA9E662272}"/>
              </a:ext>
            </a:extLst>
          </p:cNvPr>
          <p:cNvCxnSpPr>
            <a:cxnSpLocks/>
          </p:cNvCxnSpPr>
          <p:nvPr/>
        </p:nvCxnSpPr>
        <p:spPr>
          <a:xfrm flipH="1">
            <a:off x="6722944" y="21721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7CE6D8A6-4949-319E-D1A8-DBA401558F55}"/>
              </a:ext>
            </a:extLst>
          </p:cNvPr>
          <p:cNvCxnSpPr>
            <a:cxnSpLocks/>
          </p:cNvCxnSpPr>
          <p:nvPr/>
        </p:nvCxnSpPr>
        <p:spPr>
          <a:xfrm flipH="1">
            <a:off x="8516155" y="21721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95FA851F-67C3-0D85-53C4-93E6380EB20A}"/>
              </a:ext>
            </a:extLst>
          </p:cNvPr>
          <p:cNvCxnSpPr>
            <a:cxnSpLocks/>
          </p:cNvCxnSpPr>
          <p:nvPr/>
        </p:nvCxnSpPr>
        <p:spPr>
          <a:xfrm flipH="1">
            <a:off x="2372530" y="27874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5FA22DB3-6506-99D3-8E5F-910273595414}"/>
              </a:ext>
            </a:extLst>
          </p:cNvPr>
          <p:cNvCxnSpPr>
            <a:cxnSpLocks/>
          </p:cNvCxnSpPr>
          <p:nvPr/>
        </p:nvCxnSpPr>
        <p:spPr>
          <a:xfrm flipH="1">
            <a:off x="3253454" y="278744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3145F4F5-7BE2-E971-8DAD-DDA0B7DBD6F8}"/>
              </a:ext>
            </a:extLst>
          </p:cNvPr>
          <p:cNvCxnSpPr>
            <a:cxnSpLocks/>
          </p:cNvCxnSpPr>
          <p:nvPr/>
        </p:nvCxnSpPr>
        <p:spPr>
          <a:xfrm flipH="1">
            <a:off x="5959320" y="278744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70F338E7-CEB7-A42F-5188-21B4E99CF351}"/>
              </a:ext>
            </a:extLst>
          </p:cNvPr>
          <p:cNvCxnSpPr>
            <a:cxnSpLocks/>
          </p:cNvCxnSpPr>
          <p:nvPr/>
        </p:nvCxnSpPr>
        <p:spPr>
          <a:xfrm flipH="1">
            <a:off x="7035645" y="278744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F2B05A38-E2E1-643A-82AB-F944C5AB274C}"/>
              </a:ext>
            </a:extLst>
          </p:cNvPr>
          <p:cNvCxnSpPr>
            <a:cxnSpLocks/>
          </p:cNvCxnSpPr>
          <p:nvPr/>
        </p:nvCxnSpPr>
        <p:spPr>
          <a:xfrm flipH="1">
            <a:off x="8841084" y="27873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4A57A9E8-CAFC-AE59-F1EA-0BDF7AEB52D6}"/>
              </a:ext>
            </a:extLst>
          </p:cNvPr>
          <p:cNvCxnSpPr>
            <a:cxnSpLocks/>
          </p:cNvCxnSpPr>
          <p:nvPr/>
        </p:nvCxnSpPr>
        <p:spPr>
          <a:xfrm flipH="1">
            <a:off x="1678284" y="34095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974C3C34-5D37-0CB5-2D73-978E6DE959D1}"/>
              </a:ext>
            </a:extLst>
          </p:cNvPr>
          <p:cNvCxnSpPr>
            <a:cxnSpLocks/>
          </p:cNvCxnSpPr>
          <p:nvPr/>
        </p:nvCxnSpPr>
        <p:spPr>
          <a:xfrm flipH="1">
            <a:off x="3120933" y="34047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1BC2654D-1B5E-A9DA-B2B6-ABB4B279D94E}"/>
              </a:ext>
            </a:extLst>
          </p:cNvPr>
          <p:cNvCxnSpPr>
            <a:cxnSpLocks/>
          </p:cNvCxnSpPr>
          <p:nvPr/>
        </p:nvCxnSpPr>
        <p:spPr>
          <a:xfrm flipH="1">
            <a:off x="5123906" y="34047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308D6ED9-50FB-EE2E-231A-678D528C637C}"/>
              </a:ext>
            </a:extLst>
          </p:cNvPr>
          <p:cNvCxnSpPr>
            <a:cxnSpLocks/>
          </p:cNvCxnSpPr>
          <p:nvPr/>
        </p:nvCxnSpPr>
        <p:spPr>
          <a:xfrm flipH="1">
            <a:off x="5685881" y="34047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FA807612-7485-09DA-81DD-9A36C4F47620}"/>
              </a:ext>
            </a:extLst>
          </p:cNvPr>
          <p:cNvCxnSpPr>
            <a:cxnSpLocks/>
          </p:cNvCxnSpPr>
          <p:nvPr/>
        </p:nvCxnSpPr>
        <p:spPr>
          <a:xfrm flipH="1">
            <a:off x="7274879" y="34047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7D2069A4-0978-AA53-2664-C29914EB06A9}"/>
              </a:ext>
            </a:extLst>
          </p:cNvPr>
          <p:cNvCxnSpPr>
            <a:cxnSpLocks/>
          </p:cNvCxnSpPr>
          <p:nvPr/>
        </p:nvCxnSpPr>
        <p:spPr>
          <a:xfrm flipH="1">
            <a:off x="1255079" y="40429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871F9A49-B27F-4A59-A5C3-0EA2877D3E06}"/>
              </a:ext>
            </a:extLst>
          </p:cNvPr>
          <p:cNvCxnSpPr>
            <a:cxnSpLocks/>
          </p:cNvCxnSpPr>
          <p:nvPr/>
        </p:nvCxnSpPr>
        <p:spPr>
          <a:xfrm flipH="1">
            <a:off x="2693354" y="40429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A7D7603E-67AC-4D2A-884C-8FEA4EAEEEF2}"/>
              </a:ext>
            </a:extLst>
          </p:cNvPr>
          <p:cNvCxnSpPr>
            <a:cxnSpLocks/>
          </p:cNvCxnSpPr>
          <p:nvPr/>
        </p:nvCxnSpPr>
        <p:spPr>
          <a:xfrm flipH="1">
            <a:off x="5102634" y="40429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BFFD0023-4D88-617C-5C34-2BC227C96F98}"/>
              </a:ext>
            </a:extLst>
          </p:cNvPr>
          <p:cNvCxnSpPr>
            <a:cxnSpLocks/>
          </p:cNvCxnSpPr>
          <p:nvPr/>
        </p:nvCxnSpPr>
        <p:spPr>
          <a:xfrm flipH="1">
            <a:off x="6731510" y="404292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15_09_reading_str">
            <a:hlinkClick r:id="" action="ppaction://media"/>
            <a:extLst>
              <a:ext uri="{FF2B5EF4-FFF2-40B4-BE49-F238E27FC236}">
                <a16:creationId xmlns:a16="http://schemas.microsoft.com/office/drawing/2014/main" id="{B2B4E05C-B18D-2395-84E8-F9CE5ED9A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7375" y="98107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F77BE5A-3026-8402-90B7-1FC9CBB89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61201"/>
            <a:ext cx="6472800" cy="673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5_10_reading_s3">
            <a:hlinkClick r:id="" action="ppaction://media"/>
            <a:extLst>
              <a:ext uri="{FF2B5EF4-FFF2-40B4-BE49-F238E27FC236}">
                <a16:creationId xmlns:a16="http://schemas.microsoft.com/office/drawing/2014/main" id="{17A65C7B-3389-16ED-3E12-83C7680FB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6475" y="46037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A6B2864-3C85-FF0C-2A2B-00A792FE4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00" y="623107"/>
            <a:ext cx="6962400" cy="62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69C0122-8091-0192-8574-A69A305483A3}"/>
              </a:ext>
            </a:extLst>
          </p:cNvPr>
          <p:cNvSpPr/>
          <p:nvPr/>
        </p:nvSpPr>
        <p:spPr>
          <a:xfrm>
            <a:off x="834473" y="5054834"/>
            <a:ext cx="768871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1C22589-26BF-3931-C8E6-68667ED453B8}"/>
              </a:ext>
            </a:extLst>
          </p:cNvPr>
          <p:cNvSpPr/>
          <p:nvPr/>
        </p:nvSpPr>
        <p:spPr>
          <a:xfrm>
            <a:off x="566057" y="5455443"/>
            <a:ext cx="249333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A09355D-C56F-AA42-1A28-C5AB75B1468A}"/>
              </a:ext>
            </a:extLst>
          </p:cNvPr>
          <p:cNvSpPr/>
          <p:nvPr/>
        </p:nvSpPr>
        <p:spPr>
          <a:xfrm>
            <a:off x="834473" y="3962352"/>
            <a:ext cx="768871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DE48FBC-BA5E-F7D5-FEA4-FD1604CAEC02}"/>
              </a:ext>
            </a:extLst>
          </p:cNvPr>
          <p:cNvSpPr/>
          <p:nvPr/>
        </p:nvSpPr>
        <p:spPr>
          <a:xfrm>
            <a:off x="587261" y="4345869"/>
            <a:ext cx="308743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3D8C934-28CC-7C89-A3FB-32B60B751010}"/>
              </a:ext>
            </a:extLst>
          </p:cNvPr>
          <p:cNvSpPr/>
          <p:nvPr/>
        </p:nvSpPr>
        <p:spPr>
          <a:xfrm>
            <a:off x="834473" y="2849983"/>
            <a:ext cx="768871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05CB5F0-37E0-BB8B-0885-B8C33FE7A7F4}"/>
              </a:ext>
            </a:extLst>
          </p:cNvPr>
          <p:cNvSpPr/>
          <p:nvPr/>
        </p:nvSpPr>
        <p:spPr>
          <a:xfrm>
            <a:off x="587260" y="3235450"/>
            <a:ext cx="346344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1" y="2150774"/>
            <a:ext cx="606136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・過去のことを表すときは動詞を過去形にする。語尾に（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をつけて過去形を作る動詞を規則動詞という。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・否定文は、動詞の前に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didn’t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または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 not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を置き、動詞は原形（もとの形）を使う。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・疑問文は、主語の前に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を置き、動詞は原形を使う。答えの文でも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を使う。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・疑問詞ではじまる疑問文は、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疑問詞＋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＋主語＋動詞の原形～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で表す。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68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4" grpId="0" animBg="1"/>
      <p:bldP spid="13" grpId="0" animBg="1"/>
      <p:bldP spid="10" grpId="0" animBg="1"/>
      <p:bldP spid="11" grpId="0" animBg="1"/>
      <p:bldP spid="12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97F3CDA-EE72-218F-99D4-F461A0B46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20110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5AC4EC8-75FA-8DBB-61C5-1A23BD751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20110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5_01_kihon">
            <a:hlinkClick r:id="" action="ppaction://media"/>
            <a:extLst>
              <a:ext uri="{FF2B5EF4-FFF2-40B4-BE49-F238E27FC236}">
                <a16:creationId xmlns:a16="http://schemas.microsoft.com/office/drawing/2014/main" id="{FE6F54A0-98AA-0E92-83C9-81FA7E1DB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3556" y="743343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1420501-B1B4-BE98-64AB-D62EBEABC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00" y="1149743"/>
            <a:ext cx="8658000" cy="523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58547BD-BB0E-BD64-C441-9F71307A7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0" y="191164"/>
            <a:ext cx="6901200" cy="610656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2B24177-59CC-F8E9-7B07-62BA636B3A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50979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60B74B8-178D-E805-E0C9-F2DA4CEA29BF}"/>
              </a:ext>
            </a:extLst>
          </p:cNvPr>
          <p:cNvSpPr txBox="1"/>
          <p:nvPr/>
        </p:nvSpPr>
        <p:spPr>
          <a:xfrm>
            <a:off x="1611646" y="1851025"/>
            <a:ext cx="15387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15_11_reading_s6_1">
            <a:hlinkClick r:id="" action="ppaction://media"/>
            <a:extLst>
              <a:ext uri="{FF2B5EF4-FFF2-40B4-BE49-F238E27FC236}">
                <a16:creationId xmlns:a16="http://schemas.microsoft.com/office/drawing/2014/main" id="{0FCC14BA-298F-761F-3DBB-CD3576076E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5575" y="1666875"/>
            <a:ext cx="406400" cy="406400"/>
          </a:xfrm>
          <a:prstGeom prst="rect">
            <a:avLst/>
          </a:prstGeom>
        </p:spPr>
      </p:pic>
      <p:pic>
        <p:nvPicPr>
          <p:cNvPr id="9" name="AS_G1_15_12_reading_s6_2">
            <a:hlinkClick r:id="" action="ppaction://media"/>
            <a:extLst>
              <a:ext uri="{FF2B5EF4-FFF2-40B4-BE49-F238E27FC236}">
                <a16:creationId xmlns:a16="http://schemas.microsoft.com/office/drawing/2014/main" id="{90285B74-7F21-24EA-B084-0D0A73CE97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5575" y="2215811"/>
            <a:ext cx="406400" cy="406400"/>
          </a:xfrm>
          <a:prstGeom prst="rect">
            <a:avLst/>
          </a:prstGeom>
        </p:spPr>
      </p:pic>
      <p:pic>
        <p:nvPicPr>
          <p:cNvPr id="18" name="AS_G1_15_11_reading_s6_1">
            <a:hlinkClick r:id="" action="ppaction://media"/>
            <a:extLst>
              <a:ext uri="{FF2B5EF4-FFF2-40B4-BE49-F238E27FC236}">
                <a16:creationId xmlns:a16="http://schemas.microsoft.com/office/drawing/2014/main" id="{E0C57A5A-0674-2C01-AF64-51F60F8F0E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5575" y="3109812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43805B-21A9-8945-9979-825C17AF2D6F}"/>
              </a:ext>
            </a:extLst>
          </p:cNvPr>
          <p:cNvSpPr txBox="1"/>
          <p:nvPr/>
        </p:nvSpPr>
        <p:spPr>
          <a:xfrm>
            <a:off x="7869333" y="1851025"/>
            <a:ext cx="5067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2D7A0C8-5F74-711A-CDB1-C3A2CF5C395B}"/>
              </a:ext>
            </a:extLst>
          </p:cNvPr>
          <p:cNvSpPr txBox="1"/>
          <p:nvPr/>
        </p:nvSpPr>
        <p:spPr>
          <a:xfrm>
            <a:off x="973823" y="2433348"/>
            <a:ext cx="32552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        morning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1945AB2-13B6-9B94-80F8-470AF0ACDED5}"/>
              </a:ext>
            </a:extLst>
          </p:cNvPr>
          <p:cNvSpPr txBox="1"/>
          <p:nvPr/>
        </p:nvSpPr>
        <p:spPr>
          <a:xfrm>
            <a:off x="935723" y="2925573"/>
            <a:ext cx="12287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visited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E75401A-DB54-FA2B-54E3-41EA5D270E99}"/>
              </a:ext>
            </a:extLst>
          </p:cNvPr>
          <p:cNvSpPr txBox="1"/>
          <p:nvPr/>
        </p:nvSpPr>
        <p:spPr>
          <a:xfrm>
            <a:off x="7274710" y="2925573"/>
            <a:ext cx="12287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looked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443D085-0929-0657-F916-DC49C7CCB0BB}"/>
              </a:ext>
            </a:extLst>
          </p:cNvPr>
          <p:cNvSpPr txBox="1"/>
          <p:nvPr/>
        </p:nvSpPr>
        <p:spPr>
          <a:xfrm>
            <a:off x="5347135" y="3429000"/>
            <a:ext cx="12287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arrived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DFE2A70-5C79-A355-0AEE-88BC39AE39E4}"/>
              </a:ext>
            </a:extLst>
          </p:cNvPr>
          <p:cNvSpPr txBox="1"/>
          <p:nvPr/>
        </p:nvSpPr>
        <p:spPr>
          <a:xfrm>
            <a:off x="1161129" y="3950666"/>
            <a:ext cx="28965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After         dinner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D556A04-420E-7D50-9485-17EB47748CFB}"/>
              </a:ext>
            </a:extLst>
          </p:cNvPr>
          <p:cNvSpPr txBox="1"/>
          <p:nvPr/>
        </p:nvSpPr>
        <p:spPr>
          <a:xfrm>
            <a:off x="5454146" y="3950666"/>
            <a:ext cx="13425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washed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BF67C05-2E78-1FAE-6F01-C4DF90278650}"/>
              </a:ext>
            </a:extLst>
          </p:cNvPr>
          <p:cNvSpPr txBox="1"/>
          <p:nvPr/>
        </p:nvSpPr>
        <p:spPr>
          <a:xfrm>
            <a:off x="4870118" y="4480459"/>
            <a:ext cx="11285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6440C9B-44B5-65C3-C045-4954961B820B}"/>
              </a:ext>
            </a:extLst>
          </p:cNvPr>
          <p:cNvSpPr txBox="1"/>
          <p:nvPr/>
        </p:nvSpPr>
        <p:spPr>
          <a:xfrm>
            <a:off x="7604459" y="4480459"/>
            <a:ext cx="10364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6C5E7E7-68F3-0549-C2DD-2475BDBFAA60}"/>
              </a:ext>
            </a:extLst>
          </p:cNvPr>
          <p:cNvSpPr txBox="1"/>
          <p:nvPr/>
        </p:nvSpPr>
        <p:spPr>
          <a:xfrm>
            <a:off x="4354215" y="4990326"/>
            <a:ext cx="32502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studied        English 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03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2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15_14_reading_s7_1">
            <a:hlinkClick r:id="" action="ppaction://media"/>
            <a:extLst>
              <a:ext uri="{FF2B5EF4-FFF2-40B4-BE49-F238E27FC236}">
                <a16:creationId xmlns:a16="http://schemas.microsoft.com/office/drawing/2014/main" id="{F882E459-F99B-654E-4549-662041F26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34575" y="2708275"/>
            <a:ext cx="406400" cy="406400"/>
          </a:xfrm>
          <a:prstGeom prst="rect">
            <a:avLst/>
          </a:prstGeom>
        </p:spPr>
      </p:pic>
      <p:pic>
        <p:nvPicPr>
          <p:cNvPr id="7" name="AS_G1_15_15_reading_s7_2">
            <a:hlinkClick r:id="" action="ppaction://media"/>
            <a:extLst>
              <a:ext uri="{FF2B5EF4-FFF2-40B4-BE49-F238E27FC236}">
                <a16:creationId xmlns:a16="http://schemas.microsoft.com/office/drawing/2014/main" id="{A34492D3-BD01-D8A3-22D8-0C01C5F3C7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82898" y="2708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1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15_16_reading_s8_1">
            <a:hlinkClick r:id="" action="ppaction://media"/>
            <a:extLst>
              <a:ext uri="{FF2B5EF4-FFF2-40B4-BE49-F238E27FC236}">
                <a16:creationId xmlns:a16="http://schemas.microsoft.com/office/drawing/2014/main" id="{2C9718F5-8082-7D69-EE93-9B5A3504B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10775" y="4524375"/>
            <a:ext cx="406400" cy="406400"/>
          </a:xfrm>
          <a:prstGeom prst="rect">
            <a:avLst/>
          </a:prstGeom>
        </p:spPr>
      </p:pic>
      <p:pic>
        <p:nvPicPr>
          <p:cNvPr id="12" name="AS_G1_15_17_reading_s8_2">
            <a:hlinkClick r:id="" action="ppaction://media"/>
            <a:extLst>
              <a:ext uri="{FF2B5EF4-FFF2-40B4-BE49-F238E27FC236}">
                <a16:creationId xmlns:a16="http://schemas.microsoft.com/office/drawing/2014/main" id="{B24CBB1D-8872-BE33-1AA5-9238A78FEC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10775" y="53016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0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7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昨日～しました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520559B-7D35-A1BC-AD89-182B7EA28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8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37151A5-2DE5-580D-8A54-61852575C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097308"/>
            <a:ext cx="8697600" cy="558613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117538" y="3325390"/>
            <a:ext cx="3256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cleaned      room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1_15_03_kihon_t_1">
            <a:hlinkClick r:id="" action="ppaction://media"/>
            <a:extLst>
              <a:ext uri="{FF2B5EF4-FFF2-40B4-BE49-F238E27FC236}">
                <a16:creationId xmlns:a16="http://schemas.microsoft.com/office/drawing/2014/main" id="{A0790FEB-632B-E03A-8D6B-0AC3093F8B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6550" y="2766297"/>
            <a:ext cx="406400" cy="406400"/>
          </a:xfrm>
          <a:prstGeom prst="rect">
            <a:avLst/>
          </a:prstGeom>
        </p:spPr>
      </p:pic>
      <p:pic>
        <p:nvPicPr>
          <p:cNvPr id="8" name="AS_G1_15_03_kihon_t_1">
            <a:hlinkClick r:id="" action="ppaction://media"/>
            <a:extLst>
              <a:ext uri="{FF2B5EF4-FFF2-40B4-BE49-F238E27FC236}">
                <a16:creationId xmlns:a16="http://schemas.microsoft.com/office/drawing/2014/main" id="{3393E3A1-8D3E-4849-3A09-485C4E9FEC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6550" y="1113183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1BDC987-EDB3-E0C6-3DFF-20EA74459004}"/>
              </a:ext>
            </a:extLst>
          </p:cNvPr>
          <p:cNvSpPr txBox="1"/>
          <p:nvPr/>
        </p:nvSpPr>
        <p:spPr>
          <a:xfrm>
            <a:off x="1079438" y="4539067"/>
            <a:ext cx="1557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climbed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EE5508-B1B4-670B-4BCD-E1A3716705FC}"/>
              </a:ext>
            </a:extLst>
          </p:cNvPr>
          <p:cNvSpPr txBox="1"/>
          <p:nvPr/>
        </p:nvSpPr>
        <p:spPr>
          <a:xfrm>
            <a:off x="1117538" y="5732318"/>
            <a:ext cx="2715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studied   math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7F6D2D7-57DA-E410-5DF7-5B0C08EAE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8613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A35041-0C2D-6CE0-4AE0-890E4B2F1FF1}"/>
              </a:ext>
            </a:extLst>
          </p:cNvPr>
          <p:cNvSpPr txBox="1"/>
          <p:nvPr/>
        </p:nvSpPr>
        <p:spPr>
          <a:xfrm>
            <a:off x="1117538" y="3325390"/>
            <a:ext cx="3256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cleaned      room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BCCDB1D-9A4E-66C5-2733-06E40D6D7EE7}"/>
              </a:ext>
            </a:extLst>
          </p:cNvPr>
          <p:cNvSpPr txBox="1"/>
          <p:nvPr/>
        </p:nvSpPr>
        <p:spPr>
          <a:xfrm>
            <a:off x="1079438" y="4539067"/>
            <a:ext cx="1557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climbed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25BACC8-AFC2-52BC-6946-BB6D354C7B9E}"/>
              </a:ext>
            </a:extLst>
          </p:cNvPr>
          <p:cNvSpPr txBox="1"/>
          <p:nvPr/>
        </p:nvSpPr>
        <p:spPr>
          <a:xfrm>
            <a:off x="1117538" y="5732318"/>
            <a:ext cx="2715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studied   math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helped my grandmother yesterday.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1_15_04_kihon_t_2">
            <a:hlinkClick r:id="" action="ppaction://media"/>
            <a:extLst>
              <a:ext uri="{FF2B5EF4-FFF2-40B4-BE49-F238E27FC236}">
                <a16:creationId xmlns:a16="http://schemas.microsoft.com/office/drawing/2014/main" id="{496226F1-4BAF-535A-B5E5-B4139CA8B1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0975" y="2593975"/>
            <a:ext cx="406400" cy="406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63F76EC-1ED5-7840-0B07-A01FE1B54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00" y="1382196"/>
            <a:ext cx="8830800" cy="278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42332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16554</TotalTime>
  <Words>703</Words>
  <Application>Microsoft Office PowerPoint</Application>
  <PresentationFormat>画面に合わせる (4:3)</PresentationFormat>
  <Paragraphs>123</Paragraphs>
  <Slides>37</Slides>
  <Notes>0</Notes>
  <HiddenSlides>0</HiddenSlides>
  <MMClips>40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4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2108</cp:revision>
  <cp:lastPrinted>2016-06-23T16:36:17Z</cp:lastPrinted>
  <dcterms:created xsi:type="dcterms:W3CDTF">2016-05-30T03:13:09Z</dcterms:created>
  <dcterms:modified xsi:type="dcterms:W3CDTF">2025-09-30T05:51:44Z</dcterms:modified>
</cp:coreProperties>
</file>