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014" r:id="rId4"/>
    <p:sldId id="2015" r:id="rId5"/>
    <p:sldId id="2016" r:id="rId6"/>
    <p:sldId id="2017" r:id="rId7"/>
    <p:sldId id="2018" r:id="rId8"/>
    <p:sldId id="2019" r:id="rId9"/>
    <p:sldId id="2020" r:id="rId10"/>
    <p:sldId id="2021" r:id="rId11"/>
    <p:sldId id="2022" r:id="rId12"/>
    <p:sldId id="2023" r:id="rId13"/>
    <p:sldId id="2024" r:id="rId14"/>
    <p:sldId id="2025" r:id="rId15"/>
    <p:sldId id="2026" r:id="rId16"/>
    <p:sldId id="2027" r:id="rId17"/>
    <p:sldId id="2028" r:id="rId18"/>
    <p:sldId id="2029" r:id="rId19"/>
    <p:sldId id="2030" r:id="rId20"/>
    <p:sldId id="2031" r:id="rId21"/>
    <p:sldId id="2032" r:id="rId22"/>
    <p:sldId id="2033" r:id="rId23"/>
    <p:sldId id="2034" r:id="rId24"/>
    <p:sldId id="2035" r:id="rId25"/>
    <p:sldId id="2036" r:id="rId26"/>
    <p:sldId id="2037" r:id="rId27"/>
    <p:sldId id="3622" r:id="rId28"/>
    <p:sldId id="4325" r:id="rId29"/>
    <p:sldId id="4326" r:id="rId30"/>
    <p:sldId id="4327" r:id="rId31"/>
    <p:sldId id="4328" r:id="rId32"/>
    <p:sldId id="4329" r:id="rId33"/>
    <p:sldId id="4330" r:id="rId34"/>
    <p:sldId id="4331" r:id="rId35"/>
    <p:sldId id="4332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0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2_kihon_v3_have">
            <a:hlinkClick r:id="" action="ppaction://media"/>
            <a:extLst>
              <a:ext uri="{FF2B5EF4-FFF2-40B4-BE49-F238E27FC236}">
                <a16:creationId xmlns:a16="http://schemas.microsoft.com/office/drawing/2014/main" id="{DE82051C-E635-4570-9BDE-4C682F98EC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20970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4267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9B21A29-B5EA-452A-B1E8-0C3EB7B1E9A3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を食べる</a:t>
            </a:r>
          </a:p>
        </p:txBody>
      </p:sp>
      <p:pic>
        <p:nvPicPr>
          <p:cNvPr id="5" name="G1_L22_kihon_v3_have">
            <a:hlinkClick r:id="" action="ppaction://media"/>
            <a:extLst>
              <a:ext uri="{FF2B5EF4-FFF2-40B4-BE49-F238E27FC236}">
                <a16:creationId xmlns:a16="http://schemas.microsoft.com/office/drawing/2014/main" id="{EA2F33A6-D7D8-4C2D-B3B5-123E509BE7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20970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834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2BA0D3E-6061-4CD5-BA85-652E1D347B85}"/>
              </a:ext>
            </a:extLst>
          </p:cNvPr>
          <p:cNvGrpSpPr/>
          <p:nvPr/>
        </p:nvGrpSpPr>
        <p:grpSpPr>
          <a:xfrm>
            <a:off x="545284" y="1536175"/>
            <a:ext cx="8053432" cy="3785651"/>
            <a:chOff x="545284" y="1791644"/>
            <a:chExt cx="8053432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545284" y="4007635"/>
              <a:ext cx="805343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朝食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2_kihon_v4_breakfast">
            <a:hlinkClick r:id="" action="ppaction://media"/>
            <a:extLst>
              <a:ext uri="{FF2B5EF4-FFF2-40B4-BE49-F238E27FC236}">
                <a16:creationId xmlns:a16="http://schemas.microsoft.com/office/drawing/2014/main" id="{B7AD7F9F-AF00-4F0B-A4AA-D2DB99DD8A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20900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9590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613392"/>
            <a:ext cx="68264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breakfast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2_kihon_v4_breakfast">
            <a:hlinkClick r:id="" action="ppaction://media"/>
            <a:extLst>
              <a:ext uri="{FF2B5EF4-FFF2-40B4-BE49-F238E27FC236}">
                <a16:creationId xmlns:a16="http://schemas.microsoft.com/office/drawing/2014/main" id="{C533A62C-BF02-4657-8AC5-24E7AFE6AE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20900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7404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朝食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2_kihon_v4_breakfast">
            <a:hlinkClick r:id="" action="ppaction://media"/>
            <a:extLst>
              <a:ext uri="{FF2B5EF4-FFF2-40B4-BE49-F238E27FC236}">
                <a16:creationId xmlns:a16="http://schemas.microsoft.com/office/drawing/2014/main" id="{95B4BAD3-BB7E-48EC-A805-C4A75E5B06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20900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0961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E0E5C20-DB82-450B-B029-DB43013C182C}"/>
              </a:ext>
            </a:extLst>
          </p:cNvPr>
          <p:cNvGrpSpPr/>
          <p:nvPr/>
        </p:nvGrpSpPr>
        <p:grpSpPr>
          <a:xfrm>
            <a:off x="206478" y="1670532"/>
            <a:ext cx="8731046" cy="3516937"/>
            <a:chOff x="206478" y="2117061"/>
            <a:chExt cx="8731046" cy="3516937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6C7F00A-F065-48D1-97B2-964E294616D3}"/>
                </a:ext>
              </a:extLst>
            </p:cNvPr>
            <p:cNvSpPr txBox="1"/>
            <p:nvPr/>
          </p:nvSpPr>
          <p:spPr>
            <a:xfrm>
              <a:off x="1205948" y="4064338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6874AB98-3F10-4F68-9CA6-68A300FBFBDE}"/>
                </a:ext>
              </a:extLst>
            </p:cNvPr>
            <p:cNvSpPr txBox="1"/>
            <p:nvPr/>
          </p:nvSpPr>
          <p:spPr>
            <a:xfrm>
              <a:off x="206478" y="2117061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今の、現在の</a:t>
              </a:r>
            </a:p>
          </p:txBody>
        </p:sp>
      </p:grpSp>
      <p:pic>
        <p:nvPicPr>
          <p:cNvPr id="3" name="G1_L22_kihon_v5_this">
            <a:hlinkClick r:id="" action="ppaction://media"/>
            <a:extLst>
              <a:ext uri="{FF2B5EF4-FFF2-40B4-BE49-F238E27FC236}">
                <a16:creationId xmlns:a16="http://schemas.microsoft.com/office/drawing/2014/main" id="{1B308E37-5B00-4B2D-9ED7-43F86500FF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6420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2_kihon_v5_this">
            <a:hlinkClick r:id="" action="ppaction://media"/>
            <a:extLst>
              <a:ext uri="{FF2B5EF4-FFF2-40B4-BE49-F238E27FC236}">
                <a16:creationId xmlns:a16="http://schemas.microsoft.com/office/drawing/2014/main" id="{69C84809-33CA-4F99-B980-2D6C4481F2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2959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7B1A2D9-6C0E-406C-A309-EFE99DE9D5EB}"/>
              </a:ext>
            </a:extLst>
          </p:cNvPr>
          <p:cNvSpPr txBox="1"/>
          <p:nvPr/>
        </p:nvSpPr>
        <p:spPr>
          <a:xfrm>
            <a:off x="206478" y="2705725"/>
            <a:ext cx="87310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今の、現在の</a:t>
            </a:r>
          </a:p>
        </p:txBody>
      </p:sp>
      <p:pic>
        <p:nvPicPr>
          <p:cNvPr id="6" name="G1_L22_kihon_v5_this">
            <a:hlinkClick r:id="" action="ppaction://media"/>
            <a:extLst>
              <a:ext uri="{FF2B5EF4-FFF2-40B4-BE49-F238E27FC236}">
                <a16:creationId xmlns:a16="http://schemas.microsoft.com/office/drawing/2014/main" id="{343BAC50-7ADB-46C9-9995-6A813F7831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926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446DC5-C8ED-4F2C-B199-5B1A78C1271F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97622" y="4007635"/>
              <a:ext cx="73487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朝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2_kihon_v6_morning">
            <a:hlinkClick r:id="" action="ppaction://media"/>
            <a:extLst>
              <a:ext uri="{FF2B5EF4-FFF2-40B4-BE49-F238E27FC236}">
                <a16:creationId xmlns:a16="http://schemas.microsoft.com/office/drawing/2014/main" id="{712AE815-42EB-4B4A-A8D6-98CA864CF8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35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459504"/>
            <a:ext cx="769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morning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2_kihon_v6_morning">
            <a:hlinkClick r:id="" action="ppaction://media"/>
            <a:extLst>
              <a:ext uri="{FF2B5EF4-FFF2-40B4-BE49-F238E27FC236}">
                <a16:creationId xmlns:a16="http://schemas.microsoft.com/office/drawing/2014/main" id="{FA04B5EC-9F84-4E92-8BB4-1BAD4E0E08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6291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朝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2_kihon_v6_morning">
            <a:hlinkClick r:id="" action="ppaction://media"/>
            <a:extLst>
              <a:ext uri="{FF2B5EF4-FFF2-40B4-BE49-F238E27FC236}">
                <a16:creationId xmlns:a16="http://schemas.microsoft.com/office/drawing/2014/main" id="{A84D75FB-30F1-4963-AB81-E3FC90F6A9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7984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C06EE56-DFBC-4BDE-92F5-B88592E7DBD6}"/>
              </a:ext>
            </a:extLst>
          </p:cNvPr>
          <p:cNvGrpSpPr/>
          <p:nvPr/>
        </p:nvGrpSpPr>
        <p:grpSpPr>
          <a:xfrm>
            <a:off x="152400" y="1005260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see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2_kihon_v7_saw">
            <a:hlinkClick r:id="" action="ppaction://media"/>
            <a:extLst>
              <a:ext uri="{FF2B5EF4-FFF2-40B4-BE49-F238E27FC236}">
                <a16:creationId xmlns:a16="http://schemas.microsoft.com/office/drawing/2014/main" id="{7150FDB0-B713-437D-A0AD-874CE65C5A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8375" y="1625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0583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saw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2_kihon_v7_saw">
            <a:hlinkClick r:id="" action="ppaction://media"/>
            <a:extLst>
              <a:ext uri="{FF2B5EF4-FFF2-40B4-BE49-F238E27FC236}">
                <a16:creationId xmlns:a16="http://schemas.microsoft.com/office/drawing/2014/main" id="{8E931FF0-B339-4B97-954D-0D3743F909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8375" y="1625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3564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22_kihon_v7_saw">
            <a:hlinkClick r:id="" action="ppaction://media"/>
            <a:extLst>
              <a:ext uri="{FF2B5EF4-FFF2-40B4-BE49-F238E27FC236}">
                <a16:creationId xmlns:a16="http://schemas.microsoft.com/office/drawing/2014/main" id="{BD73825C-A46F-4D3F-B597-4A703AB785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8375" y="1625600"/>
            <a:ext cx="609600" cy="6096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C1E5CA3-3ADD-4192-92CF-C87DF3D1CA0F}"/>
              </a:ext>
            </a:extLst>
          </p:cNvPr>
          <p:cNvSpPr txBox="1"/>
          <p:nvPr/>
        </p:nvSpPr>
        <p:spPr>
          <a:xfrm>
            <a:off x="152400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</p:spTree>
    <p:extLst>
      <p:ext uri="{BB962C8B-B14F-4D97-AF65-F5344CB8AC3E}">
        <p14:creationId xmlns:p14="http://schemas.microsoft.com/office/powerpoint/2010/main" val="7247537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EA9C045-6606-4525-AE84-1CB126958F72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427018"/>
            <a:chExt cx="7513983" cy="421653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427018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鳥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73896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2_kihon_v8_bird">
            <a:hlinkClick r:id="" action="ppaction://media"/>
            <a:extLst>
              <a:ext uri="{FF2B5EF4-FFF2-40B4-BE49-F238E27FC236}">
                <a16:creationId xmlns:a16="http://schemas.microsoft.com/office/drawing/2014/main" id="{CE19C662-B26C-4FA4-8D86-66F627BF89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9477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5F54249-B246-2053-252B-63F71515DE8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07490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bird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2_kihon_v8_bird">
            <a:hlinkClick r:id="" action="ppaction://media"/>
            <a:extLst>
              <a:ext uri="{FF2B5EF4-FFF2-40B4-BE49-F238E27FC236}">
                <a16:creationId xmlns:a16="http://schemas.microsoft.com/office/drawing/2014/main" id="{862298BB-5C73-48C9-9096-E5018A87D2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9477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51D62BE-A6E2-2440-BB70-1DD2CD13726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97053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鳥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2_kihon_v8_bird">
            <a:hlinkClick r:id="" action="ppaction://media"/>
            <a:extLst>
              <a:ext uri="{FF2B5EF4-FFF2-40B4-BE49-F238E27FC236}">
                <a16:creationId xmlns:a16="http://schemas.microsoft.com/office/drawing/2014/main" id="{379C898B-5B99-41F2-8EB8-7ADD1686FF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825625" y="947738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019332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35CCF-5AC7-C6CC-C525-9C2FB12C6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2F13A92-0A5F-A425-85DC-E2B53DF0963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1472F82-BD4F-EE6E-A57D-585725302A6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5007C81-BDF0-FACE-2687-1EBABCB9CA7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ACF2259C-CC62-14B0-B9C0-4BC4EA01FA9F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9604C06-B5C2-250D-188F-CC189AE011D0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go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BBC076A-7CE9-7012-A298-1B0474C6C72F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22_kihon_v1_went">
            <a:hlinkClick r:id="" action="ppaction://media"/>
            <a:extLst>
              <a:ext uri="{FF2B5EF4-FFF2-40B4-BE49-F238E27FC236}">
                <a16:creationId xmlns:a16="http://schemas.microsoft.com/office/drawing/2014/main" id="{4A1F9DDE-E604-9DD6-B9E8-8B397730B2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23975" y="7413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1B4B04D-5F84-2E3B-6429-5DB4C3794A9A}"/>
              </a:ext>
            </a:extLst>
          </p:cNvPr>
          <p:cNvSpPr/>
          <p:nvPr/>
        </p:nvSpPr>
        <p:spPr>
          <a:xfrm flipH="1">
            <a:off x="2981325" y="4087862"/>
            <a:ext cx="318135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27524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D13346-DDEC-A989-A487-D87F4E574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1D69091-8C51-B665-A578-A5E8A0C54CC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9D76515-9D58-38AB-817B-8A3FE7DC4C9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9C28A20-96B2-CC75-FA51-D7E29A1CE59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A32A75D-50C5-72E5-40A9-39033EB5D6B5}"/>
              </a:ext>
            </a:extLst>
          </p:cNvPr>
          <p:cNvGrpSpPr/>
          <p:nvPr/>
        </p:nvGrpSpPr>
        <p:grpSpPr>
          <a:xfrm>
            <a:off x="0" y="1831336"/>
            <a:ext cx="9144000" cy="3195328"/>
            <a:chOff x="0" y="2079327"/>
            <a:chExt cx="9144000" cy="31953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3D124BC-86D8-746E-B248-548305F978CA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[go] [to] [school]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A3A43E4-FE0F-D80A-C491-8EE4118EE236}"/>
                </a:ext>
              </a:extLst>
            </p:cNvPr>
            <p:cNvSpPr txBox="1"/>
            <p:nvPr/>
          </p:nvSpPr>
          <p:spPr>
            <a:xfrm>
              <a:off x="815009" y="207932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学校へ行く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2_kihon_v2_go to school">
            <a:hlinkClick r:id="" action="ppaction://media"/>
            <a:extLst>
              <a:ext uri="{FF2B5EF4-FFF2-40B4-BE49-F238E27FC236}">
                <a16:creationId xmlns:a16="http://schemas.microsoft.com/office/drawing/2014/main" id="{3B6EBA11-7B3E-8A67-9B6B-1C91D401C3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77988" y="1006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D7B02DA-B53F-F824-C6C5-501E964BB6E2}"/>
              </a:ext>
            </a:extLst>
          </p:cNvPr>
          <p:cNvSpPr/>
          <p:nvPr/>
        </p:nvSpPr>
        <p:spPr>
          <a:xfrm flipH="1">
            <a:off x="855858" y="3756885"/>
            <a:ext cx="1490046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A4361BE-9ABA-F75A-B39D-0C2E355C138E}"/>
              </a:ext>
            </a:extLst>
          </p:cNvPr>
          <p:cNvSpPr/>
          <p:nvPr/>
        </p:nvSpPr>
        <p:spPr>
          <a:xfrm flipH="1">
            <a:off x="3098377" y="3756885"/>
            <a:ext cx="1245022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92649A4-297E-A5B0-C17A-49AFEF60BAF6}"/>
              </a:ext>
            </a:extLst>
          </p:cNvPr>
          <p:cNvSpPr/>
          <p:nvPr/>
        </p:nvSpPr>
        <p:spPr>
          <a:xfrm flipH="1">
            <a:off x="5095872" y="3756885"/>
            <a:ext cx="319227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0513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C06EE56-DFBC-4BDE-92F5-B88592E7DBD6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go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22_kihon_v1_went">
            <a:hlinkClick r:id="" action="ppaction://media"/>
            <a:extLst>
              <a:ext uri="{FF2B5EF4-FFF2-40B4-BE49-F238E27FC236}">
                <a16:creationId xmlns:a16="http://schemas.microsoft.com/office/drawing/2014/main" id="{41A88FBF-7376-413F-8395-08979182BB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6250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4899A-75BA-965E-352D-BF1E5D51C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E3EBBD2-4DA0-4446-387F-DC8EBA7AFD1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F261079-5505-36E8-5C99-659D0967DC8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0D4CA93-2960-A7C1-6A3E-B4672A9058E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98364E7-25CC-4B16-562B-1675C3A2D7CE}"/>
              </a:ext>
            </a:extLst>
          </p:cNvPr>
          <p:cNvGrpSpPr/>
          <p:nvPr/>
        </p:nvGrpSpPr>
        <p:grpSpPr>
          <a:xfrm>
            <a:off x="206478" y="1680016"/>
            <a:ext cx="8731046" cy="3497968"/>
            <a:chOff x="206478" y="2079327"/>
            <a:chExt cx="8731046" cy="349796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D6396D0-5CE2-728A-659F-8C2D80A9C3F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have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BF6BF6E8-FB3C-D6BF-4B5B-DC74331042BB}"/>
                </a:ext>
              </a:extLst>
            </p:cNvPr>
            <p:cNvSpPr txBox="1"/>
            <p:nvPr/>
          </p:nvSpPr>
          <p:spPr>
            <a:xfrm>
              <a:off x="206478" y="207932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を食べる</a:t>
              </a:r>
            </a:p>
          </p:txBody>
        </p:sp>
      </p:grpSp>
      <p:pic>
        <p:nvPicPr>
          <p:cNvPr id="3" name="G1_L22_kihon_v3_have">
            <a:hlinkClick r:id="" action="ppaction://media"/>
            <a:extLst>
              <a:ext uri="{FF2B5EF4-FFF2-40B4-BE49-F238E27FC236}">
                <a16:creationId xmlns:a16="http://schemas.microsoft.com/office/drawing/2014/main" id="{472FCBF1-E079-7D1F-6C6C-7D5A9C00A5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2097088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271B4D1-35CC-287E-5BAC-ED7AF4615235}"/>
              </a:ext>
            </a:extLst>
          </p:cNvPr>
          <p:cNvSpPr/>
          <p:nvPr/>
        </p:nvSpPr>
        <p:spPr>
          <a:xfrm flipH="1">
            <a:off x="2828925" y="3492500"/>
            <a:ext cx="3320844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5114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8F5BB-6FF7-CE6F-4466-40909860F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3C0997A-9B72-420D-BABC-8313B067AC5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735D16B-30AE-7DC0-4010-502A547DBA4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C5D652F-48EB-506B-889E-2FC907947E8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DDDE37A-5DA1-E240-BC3A-38470A6AD95E}"/>
              </a:ext>
            </a:extLst>
          </p:cNvPr>
          <p:cNvGrpSpPr/>
          <p:nvPr/>
        </p:nvGrpSpPr>
        <p:grpSpPr>
          <a:xfrm>
            <a:off x="545284" y="1536175"/>
            <a:ext cx="8053432" cy="3662541"/>
            <a:chOff x="545284" y="1791644"/>
            <a:chExt cx="8053432" cy="366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AB4205F-BA6A-9BCE-146E-C7CF562FEF2C}"/>
                </a:ext>
              </a:extLst>
            </p:cNvPr>
            <p:cNvSpPr txBox="1"/>
            <p:nvPr/>
          </p:nvSpPr>
          <p:spPr>
            <a:xfrm>
              <a:off x="545284" y="4007635"/>
              <a:ext cx="8053432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breakfast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84B1D96-EC1B-0CBC-73F6-76A4C8959D7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朝食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2_kihon_v4_breakfast">
            <a:hlinkClick r:id="" action="ppaction://media"/>
            <a:extLst>
              <a:ext uri="{FF2B5EF4-FFF2-40B4-BE49-F238E27FC236}">
                <a16:creationId xmlns:a16="http://schemas.microsoft.com/office/drawing/2014/main" id="{DCA904BF-99E8-2EB5-3457-9EF0FA3D1B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20900" y="14779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2A22D7A-5F02-F5F7-61C7-4177FE958119}"/>
              </a:ext>
            </a:extLst>
          </p:cNvPr>
          <p:cNvSpPr/>
          <p:nvPr/>
        </p:nvSpPr>
        <p:spPr>
          <a:xfrm flipH="1">
            <a:off x="1676400" y="3613102"/>
            <a:ext cx="57912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36657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DBED7-E1CF-0E6E-5D0C-E4AF5B879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3DD242D-34A3-9642-DC64-1AF9E747878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FD55AE0-77BE-DE02-06EE-84824140310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5DE866A-EBAC-C830-D7FC-CCA57BD84A8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D94082DE-D912-6282-AB2D-08AF72F4D786}"/>
              </a:ext>
            </a:extLst>
          </p:cNvPr>
          <p:cNvGrpSpPr/>
          <p:nvPr/>
        </p:nvGrpSpPr>
        <p:grpSpPr>
          <a:xfrm>
            <a:off x="206478" y="1670532"/>
            <a:ext cx="8731046" cy="3516937"/>
            <a:chOff x="206478" y="2117061"/>
            <a:chExt cx="8731046" cy="3516937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D0E8457-B3B7-6C30-796C-2BDD858BB1E6}"/>
                </a:ext>
              </a:extLst>
            </p:cNvPr>
            <p:cNvSpPr txBox="1"/>
            <p:nvPr/>
          </p:nvSpPr>
          <p:spPr>
            <a:xfrm>
              <a:off x="1205948" y="4064338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this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AD51752F-FA0D-4C4E-1B0F-1551D0E655AF}"/>
                </a:ext>
              </a:extLst>
            </p:cNvPr>
            <p:cNvSpPr txBox="1"/>
            <p:nvPr/>
          </p:nvSpPr>
          <p:spPr>
            <a:xfrm>
              <a:off x="206478" y="2117061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今の、現在の</a:t>
              </a:r>
            </a:p>
          </p:txBody>
        </p:sp>
      </p:grpSp>
      <p:pic>
        <p:nvPicPr>
          <p:cNvPr id="3" name="G1_L22_kihon_v5_this">
            <a:hlinkClick r:id="" action="ppaction://media"/>
            <a:extLst>
              <a:ext uri="{FF2B5EF4-FFF2-40B4-BE49-F238E27FC236}">
                <a16:creationId xmlns:a16="http://schemas.microsoft.com/office/drawing/2014/main" id="{87B362FF-029D-D873-CF55-1EFB7D55A2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23975" y="858838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BFE63D3-3F98-BD05-3055-6D8D0CBB381A}"/>
              </a:ext>
            </a:extLst>
          </p:cNvPr>
          <p:cNvSpPr/>
          <p:nvPr/>
        </p:nvSpPr>
        <p:spPr>
          <a:xfrm flipH="1">
            <a:off x="3209925" y="3492500"/>
            <a:ext cx="2900452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6235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EA2FD-D622-0CFE-E358-81216D572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9BD066D-2E42-0416-10E3-8D57909DE7C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29747BF-A5B5-3E3A-EE33-D4F0A3BA7EB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460752B-4C3D-DBD6-44E8-A2414ADC0D6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E346C7B-97CC-A80D-A817-66121186AB64}"/>
              </a:ext>
            </a:extLst>
          </p:cNvPr>
          <p:cNvGrpSpPr/>
          <p:nvPr/>
        </p:nvGrpSpPr>
        <p:grpSpPr>
          <a:xfrm>
            <a:off x="514350" y="1320731"/>
            <a:ext cx="8115300" cy="4216538"/>
            <a:chOff x="514350" y="1360757"/>
            <a:chExt cx="8115300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683D38D-6CAF-5EF9-0219-2CB23C138AA7}"/>
                </a:ext>
              </a:extLst>
            </p:cNvPr>
            <p:cNvSpPr txBox="1"/>
            <p:nvPr/>
          </p:nvSpPr>
          <p:spPr>
            <a:xfrm>
              <a:off x="514350" y="4007635"/>
              <a:ext cx="81153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morning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EF3D29A-F3AC-E7D9-E4D7-0DD7A1BB2EEA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朝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2_kihon_v6_morning">
            <a:hlinkClick r:id="" action="ppaction://media"/>
            <a:extLst>
              <a:ext uri="{FF2B5EF4-FFF2-40B4-BE49-F238E27FC236}">
                <a16:creationId xmlns:a16="http://schemas.microsoft.com/office/drawing/2014/main" id="{1636184F-EA80-DBB3-78DD-77ED6F0C33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46175" y="15970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AFC0523-912B-48B0-C645-96017479EB29}"/>
              </a:ext>
            </a:extLst>
          </p:cNvPr>
          <p:cNvSpPr/>
          <p:nvPr/>
        </p:nvSpPr>
        <p:spPr>
          <a:xfrm flipH="1">
            <a:off x="1724025" y="3891375"/>
            <a:ext cx="569595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482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F526F-9329-404E-8B6C-76457D427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2FC6FD6-A2A0-8885-DA0E-C9809E8DC27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D26D887-F2A4-644C-2232-8AA7B26F539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CEC79F0-F65E-B61D-B171-6DDF518740D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27C93BA9-809B-6799-60DB-9A605EA4FC9B}"/>
              </a:ext>
            </a:extLst>
          </p:cNvPr>
          <p:cNvGrpSpPr/>
          <p:nvPr/>
        </p:nvGrpSpPr>
        <p:grpSpPr>
          <a:xfrm>
            <a:off x="152400" y="1005260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C2059CC-2AD0-BAB8-EDCE-6E75AC30A542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see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B6E0B02-8B19-943A-BD23-CF8964AF285E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2_kihon_v7_saw">
            <a:hlinkClick r:id="" action="ppaction://media"/>
            <a:extLst>
              <a:ext uri="{FF2B5EF4-FFF2-40B4-BE49-F238E27FC236}">
                <a16:creationId xmlns:a16="http://schemas.microsoft.com/office/drawing/2014/main" id="{E16F6672-FF80-41EA-A98F-ED3D3FDFC0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38375" y="16256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53E8EC-53A8-7BDE-0C7E-DD66E6FAE365}"/>
              </a:ext>
            </a:extLst>
          </p:cNvPr>
          <p:cNvSpPr/>
          <p:nvPr/>
        </p:nvSpPr>
        <p:spPr>
          <a:xfrm flipH="1">
            <a:off x="3162300" y="3981924"/>
            <a:ext cx="2995702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9831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96A66-5A4E-A35C-1751-D0ED48368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48FFE82-44EA-1F65-93E5-259719E721E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2836BC5-5AE1-54FD-E5DB-12A06C38D1C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FB64F05-2ACB-7FDB-E989-ED93265B054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7107607-A436-FE8A-05BE-FC0FCC33AB5E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427018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C795236-F0B0-54E3-AD71-66944B0ED268}"/>
                </a:ext>
              </a:extLst>
            </p:cNvPr>
            <p:cNvSpPr txBox="1"/>
            <p:nvPr/>
          </p:nvSpPr>
          <p:spPr>
            <a:xfrm>
              <a:off x="815009" y="1427018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鳥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2FEF57E-F417-CC7B-4C81-2C64B5E5A9E1}"/>
                </a:ext>
              </a:extLst>
            </p:cNvPr>
            <p:cNvSpPr txBox="1"/>
            <p:nvPr/>
          </p:nvSpPr>
          <p:spPr>
            <a:xfrm>
              <a:off x="1205948" y="4073896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bird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2_kihon_v8_bird">
            <a:hlinkClick r:id="" action="ppaction://media"/>
            <a:extLst>
              <a:ext uri="{FF2B5EF4-FFF2-40B4-BE49-F238E27FC236}">
                <a16:creationId xmlns:a16="http://schemas.microsoft.com/office/drawing/2014/main" id="{38D7ECE5-21A4-E0E1-7DFA-D013840AC6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25625" y="9477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F5D6CD9-2D05-CF6A-1171-4EFF9BA1CA3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8103A5B-A1FD-D303-B201-D84FBA6870ED}"/>
              </a:ext>
            </a:extLst>
          </p:cNvPr>
          <p:cNvSpPr/>
          <p:nvPr/>
        </p:nvSpPr>
        <p:spPr>
          <a:xfrm flipH="1">
            <a:off x="3095625" y="3831806"/>
            <a:ext cx="3129052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6395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went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2_kihon_v1_went">
            <a:hlinkClick r:id="" action="ppaction://media"/>
            <a:extLst>
              <a:ext uri="{FF2B5EF4-FFF2-40B4-BE49-F238E27FC236}">
                <a16:creationId xmlns:a16="http://schemas.microsoft.com/office/drawing/2014/main" id="{1FD40DE7-EEEB-44E2-AC11-CD8F864AE3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4786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1_L22_kihon_v1_went">
            <a:hlinkClick r:id="" action="ppaction://media"/>
            <a:extLst>
              <a:ext uri="{FF2B5EF4-FFF2-40B4-BE49-F238E27FC236}">
                <a16:creationId xmlns:a16="http://schemas.microsoft.com/office/drawing/2014/main" id="{495B8E7C-C0EE-4084-8CF3-C6E9B404BD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1430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4CFACA-E754-4674-9AEE-289AA6DC5191}"/>
              </a:ext>
            </a:extLst>
          </p:cNvPr>
          <p:cNvGrpSpPr/>
          <p:nvPr/>
        </p:nvGrpSpPr>
        <p:grpSpPr>
          <a:xfrm>
            <a:off x="0" y="1831336"/>
            <a:ext cx="9144000" cy="3195328"/>
            <a:chOff x="0" y="2079327"/>
            <a:chExt cx="9144000" cy="31953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[g-] [t-] [s-----]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07932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学校へ行く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2_kihon_v2_go to school">
            <a:hlinkClick r:id="" action="ppaction://media"/>
            <a:extLst>
              <a:ext uri="{FF2B5EF4-FFF2-40B4-BE49-F238E27FC236}">
                <a16:creationId xmlns:a16="http://schemas.microsoft.com/office/drawing/2014/main" id="{3C303529-FCC8-4300-AD9B-BCEE609085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9498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7078" y="2644170"/>
            <a:ext cx="8189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 to school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2_kihon_v2_go to school">
            <a:hlinkClick r:id="" action="ppaction://media"/>
            <a:extLst>
              <a:ext uri="{FF2B5EF4-FFF2-40B4-BE49-F238E27FC236}">
                <a16:creationId xmlns:a16="http://schemas.microsoft.com/office/drawing/2014/main" id="{7FD09F59-6A95-4111-A260-B082DD05A7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6319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CAAC4DD-47F7-4F80-96F0-C68508E81BC8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学校へ行く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2_kihon_v2_go to school">
            <a:hlinkClick r:id="" action="ppaction://media"/>
            <a:extLst>
              <a:ext uri="{FF2B5EF4-FFF2-40B4-BE49-F238E27FC236}">
                <a16:creationId xmlns:a16="http://schemas.microsoft.com/office/drawing/2014/main" id="{4FA4DE7B-AD70-4AAA-888F-A0777CD890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2961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EDB1D2F-4D2F-40BC-8859-F6996622B7A3}"/>
              </a:ext>
            </a:extLst>
          </p:cNvPr>
          <p:cNvGrpSpPr/>
          <p:nvPr/>
        </p:nvGrpSpPr>
        <p:grpSpPr>
          <a:xfrm>
            <a:off x="206478" y="1680016"/>
            <a:ext cx="8731046" cy="3497968"/>
            <a:chOff x="206478" y="2079327"/>
            <a:chExt cx="8731046" cy="349796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EE3831D2-E68C-4AF3-AA4D-3A632CAFAFF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6E6990A4-8CFB-4238-990C-F57D85F7C51D}"/>
                </a:ext>
              </a:extLst>
            </p:cNvPr>
            <p:cNvSpPr txBox="1"/>
            <p:nvPr/>
          </p:nvSpPr>
          <p:spPr>
            <a:xfrm>
              <a:off x="206478" y="207932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を食べる</a:t>
              </a:r>
            </a:p>
          </p:txBody>
        </p:sp>
      </p:grpSp>
      <p:pic>
        <p:nvPicPr>
          <p:cNvPr id="3" name="G1_L22_kihon_v3_have">
            <a:hlinkClick r:id="" action="ppaction://media"/>
            <a:extLst>
              <a:ext uri="{FF2B5EF4-FFF2-40B4-BE49-F238E27FC236}">
                <a16:creationId xmlns:a16="http://schemas.microsoft.com/office/drawing/2014/main" id="{F928D6B3-6E8D-4D12-BD26-B173708B28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20970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5187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16811</TotalTime>
  <Words>178</Words>
  <Application>Microsoft Office PowerPoint</Application>
  <PresentationFormat>画面に合わせる (4:3)</PresentationFormat>
  <Paragraphs>70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2119</cp:revision>
  <cp:lastPrinted>2016-06-23T16:36:17Z</cp:lastPrinted>
  <dcterms:created xsi:type="dcterms:W3CDTF">2016-05-30T03:13:09Z</dcterms:created>
  <dcterms:modified xsi:type="dcterms:W3CDTF">2025-09-30T05:58:20Z</dcterms:modified>
</cp:coreProperties>
</file>