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8"/>
  </p:notesMasterIdLst>
  <p:handoutMasterIdLst>
    <p:handoutMasterId r:id="rId49"/>
  </p:handoutMasterIdLst>
  <p:sldIdLst>
    <p:sldId id="3668" r:id="rId2"/>
    <p:sldId id="3669" r:id="rId3"/>
    <p:sldId id="4151" r:id="rId4"/>
    <p:sldId id="4096" r:id="rId5"/>
    <p:sldId id="4133" r:id="rId6"/>
    <p:sldId id="4098" r:id="rId7"/>
    <p:sldId id="4220" r:id="rId8"/>
    <p:sldId id="4221" r:id="rId9"/>
    <p:sldId id="4222" r:id="rId10"/>
    <p:sldId id="4223" r:id="rId11"/>
    <p:sldId id="4224" r:id="rId12"/>
    <p:sldId id="4225" r:id="rId13"/>
    <p:sldId id="4307" r:id="rId14"/>
    <p:sldId id="4159" r:id="rId15"/>
    <p:sldId id="4160" r:id="rId16"/>
    <p:sldId id="4161" r:id="rId17"/>
    <p:sldId id="4162" r:id="rId18"/>
    <p:sldId id="4226" r:id="rId19"/>
    <p:sldId id="4227" r:id="rId20"/>
    <p:sldId id="4228" r:id="rId21"/>
    <p:sldId id="4229" r:id="rId22"/>
    <p:sldId id="4230" r:id="rId23"/>
    <p:sldId id="4231" r:id="rId24"/>
    <p:sldId id="4308" r:id="rId25"/>
    <p:sldId id="4181" r:id="rId26"/>
    <p:sldId id="4208" r:id="rId27"/>
    <p:sldId id="4209" r:id="rId28"/>
    <p:sldId id="4210" r:id="rId29"/>
    <p:sldId id="4232" r:id="rId30"/>
    <p:sldId id="4233" r:id="rId31"/>
    <p:sldId id="4234" r:id="rId32"/>
    <p:sldId id="4235" r:id="rId33"/>
    <p:sldId id="4236" r:id="rId34"/>
    <p:sldId id="4237" r:id="rId35"/>
    <p:sldId id="4309" r:id="rId36"/>
    <p:sldId id="4310" r:id="rId37"/>
    <p:sldId id="4192" r:id="rId38"/>
    <p:sldId id="4217" r:id="rId39"/>
    <p:sldId id="4218" r:id="rId40"/>
    <p:sldId id="4219" r:id="rId41"/>
    <p:sldId id="4238" r:id="rId42"/>
    <p:sldId id="4239" r:id="rId43"/>
    <p:sldId id="4240" r:id="rId44"/>
    <p:sldId id="4241" r:id="rId45"/>
    <p:sldId id="4242" r:id="rId46"/>
    <p:sldId id="4243" r:id="rId47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802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830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A75265-E0B0-37D9-1014-EB6AAEFAC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6549BAA-E17B-96E9-29C4-3105424F72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C1A5117-5A50-15D6-F07A-74C2C2770E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53EF793-21F5-7B31-7383-0B614D5524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63956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A5674B-9740-D2C0-1024-41A56BF103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AE49BF3-D280-C337-3799-8010C76815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ABD894D-07A1-882C-85BD-9544205ED2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936532E-6AD9-22DA-E088-1414153E562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047450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80E8B2-EBA3-550D-5AEF-993280F874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CDC3AFC-5270-343C-D20E-40960639BCC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8DF1F4E-8B4A-8375-7C7E-E56A8E4549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A4EEC1D-224C-16B0-7AA3-4E6C8977F1F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38501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6C6ADF-76D4-9F02-0CDC-A01605F77A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9583B37-8697-78FE-D7D3-84464AEB2C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3BF8DC2-2CA3-264B-ABC1-F7544D8D24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F569092-EB91-91CC-E804-29E357D7A9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43238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E488BE-19B6-88E7-9A62-B3648B62EF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475D191-311C-A186-BFDC-4EE8BBEF60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01CCB71-9DBD-C8D5-413E-353F325B77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D264BC7-283E-B390-D06A-62D09D19FAF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75137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3F4750-6647-FBB0-0C42-4C732CAEAB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38EEA77-7674-F074-1F72-9A1A5F7FAD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4C26461-2AD9-EFD3-F8D1-FDC79B6270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C1C457B-36D6-2F52-754A-BAE7E4F4A6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9691593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3E661C-185D-FA77-1DA6-0B6801F9BB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2A4C3BA-FB96-8210-2166-8502E068FB8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F12B7B5-E951-7E7D-2FB1-87627ED5F4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2D7F4F5-77F7-36A2-D4FF-31E6A0192A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0185365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62140F-3982-AF17-B149-6B7DF4B7CA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689C800-3AFB-0EA9-796E-03218A73B2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C3C9C3F-7980-7210-E1F4-5C14EAD785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D09E2B0-3B0A-66F1-D2FF-CE954345FD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6585089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AE23C3-34F2-577C-5464-0CEC4F12F3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5D7D530-C349-1FC1-23EE-0BFE75AD3E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F6E6A22-E09F-37F1-5060-1C8AC275DE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8A6429D-C43B-2E49-7EAB-83C75A6F275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7044594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FC05CE-F988-0EE1-F50E-2EE0833372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1F62E81-3958-DF19-46B2-5D5C0A950D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FF8675B-3602-3C5E-AB35-C1BF2C6CA0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4339A3A-5F4D-EB24-5479-D9716F76D9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2304284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8EFA4-87B9-EE24-D9B5-769B74FFA7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E3A13B0-5C58-0928-0A05-F3788B2C90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0A17BD3-14CB-E3FC-98FD-4F929EC300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C99CB1B-E414-9AA9-89B6-64BCF77E59F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741817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EA4FDF-D8E5-AC8D-02D1-BF322CCEBA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62DE79F-39D4-B85E-894F-C8DFF52FB4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720D9F6-E5E2-6294-9685-CA71483225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9013DD7-A1DB-682B-DC7C-068FF4B79D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58709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D7A5D1-A4B9-7AC2-E70B-C03F856DA7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8710866-48D3-C5F7-68C2-965A47F27B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4639326-D366-CCB4-1D2E-E4326DD93D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0E54EBF-AFC2-FCDD-81A1-987F08BE26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0510389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8C96D6-87E3-7639-BA65-FCAC992EF1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7F6810A-E8E4-DC6C-8478-FC6E5AC0A3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A400902-EDDC-8B81-CAC3-687654C8CA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FED0538-4A52-93B1-C96D-A343C82E20A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572825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EA3CBF-C2F1-464C-9CCF-5259EC5D2F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ABF37FA-E50A-94B5-BB65-3BD9F4F8E4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362BF88-9AF5-18F1-C0F4-88036C3B42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BE99EC0-5FFC-2E63-09AB-E7FE1436BB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7511467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9A1759-3247-29F3-7983-615C25B380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B14A1F8-AF3B-FA26-D23B-5EE9C2BA8D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D15A2F7-9531-C39C-EB67-A5B5E7B401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8C91C86-1104-6762-2ACD-9FDE1F9111F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4796195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68ACF4-2CC7-2462-F75A-BCD96A7A93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74DACC4-EE86-44AB-01EB-B452FDD637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5254B72-583A-9458-5D9F-C8C202E839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F6F3D40-29B4-B042-5C67-E2BB028885F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166861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A4B1FD-5D55-55FE-5CED-C6F6D6F822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6C74376-B87A-A222-E8D4-E260AF5EC4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C44FB6E-5CE9-B630-A36B-2CE42408E2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CF64316-3FBD-BFC1-8790-CAF85CEAB2D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1453489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D0DA94-7FDF-12B1-F57D-0BD73E587C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21A2C80-BC87-0127-95F6-07D9DB1692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939EC6A-00D0-F365-3381-FDA24A05B3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E25028A-CEF9-DD30-C76F-28666D8FAB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3586268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496F0A-B3CC-E133-85E3-DB81F7A73C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62C6988-3460-BD4F-1BD5-BE949C5C8F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E898E6D-EFE6-BC54-2336-E248AE8C3C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171A27A-2C09-7626-9BA4-A80D9D5626F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5051329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E16F36-9010-3D78-6FC9-0E43A20A1A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7B10D9E-29AC-25D5-3899-976194039E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2392CBB-4612-7E7C-ABF1-5D9A82DD55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F053E5D-369B-2B93-0CC3-7D043B354A7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0702061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5C66CB-1CFE-3596-F7F4-210B3C90AE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AD7888C-6D58-AB89-4DB9-70C43FCA6E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89F6A82-FC57-DA31-63B1-321824776E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9CA2ECA-E5A9-177D-F915-E4F7D066B0E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806876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6D209E-ED81-EC3B-A989-0B68074CF6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1B16F31-5E23-2896-4CC1-92032CFA5C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EE8CF68-B618-FD23-6F4E-5744B928D0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D498C24-1B1D-FCB0-7582-E0705B1832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616065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2DE241-A9D7-F1A2-025D-FD58AA365F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3A93969-ACCD-1B82-3C7B-81E7777E68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20E00FB-A558-CC39-E31A-CF0F85EBEB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E3A729A-BF12-2A3B-7AFF-11BD453780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6262018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EA1776-CF0D-3D8F-3FAA-30FEB5EF9C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D22BF5E-6920-2D5F-A5C8-B44AFDA951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6B8AFA3-6875-8800-3036-E9FC6341AC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9F0E882-49F9-8AEA-9AA4-8000EFB589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0571624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0ABB73-AE7C-4089-CEAD-23CE95D1C4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377E5D5-D469-EE14-0B3E-58ABF46A1CF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51A45AC-5C17-76A7-9FE0-5FD634FD16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3EE9012-3186-4859-F197-DE1FC90768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3589827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C0F8B6-8FF3-B8C0-7BA9-525EF51E93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D542AB8-6880-C2AB-BC99-0FBE3C1EDC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7A12BD3-2ED0-AFDF-D9AF-8FD1FB6886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9404148-8938-21A6-5CAF-2202210490E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5278162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4C9DDB-BED8-3F82-06F7-04EDFE1532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7DB4FAC-9191-8B6C-6F86-C013A7B0FA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A8AADCB-BDB6-DB9D-8197-C4E4F89068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DC97B5D-E60E-7347-D936-13E8A8356C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8332335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266F64-8CC0-49F8-E9AB-9141E8AC58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853B8D4-CDD2-EF79-EAD3-E6CAAB73E6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23D1BCE-90A7-DADF-5F1C-332019AA16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A412284-F421-7AB6-F549-86AF022F99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1493066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32E0A-B7F8-834B-1FDE-3495F4D89E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7FCA196-DAB0-4C17-9EED-EE165AC3FE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5BC11F6-AEFE-19F7-210A-0D8B1AA69B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23DAA16-2E1D-7163-9FCC-6143A5140E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04746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2C56E1-AE9B-6685-EC83-FC6007DC28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3BFD8D5-059D-C0B7-C4C3-4E030D77D8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C9E13C8-98C7-EB11-94A2-1E7FF9AED8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8E8ECC8-DF16-D38B-B61D-FA4BEF1358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157995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935268-C27E-535B-86FC-1164F06F1A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4685473-E144-9DC6-3CF0-CDD7179A799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9430341-659B-6CEB-28BC-8A153FA8B0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3D21284-E6DF-923D-15A4-8E42BE6CF09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978539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0F2A75-E462-4DF8-D880-4B3963C704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557A31A-ABC9-83F6-EDB5-E993C91AD1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33B35CE-6A93-566B-EBF8-EA5230609F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042CA65-6B98-86DD-2DD1-8706E750EA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207420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1592B3-ACA3-B19A-31B7-D171482BA1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D3ABD7B-AB77-633F-AC13-7AEF744D8B6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0DAE06F-937B-4617-C6CD-0E7EF1E590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D43FAD1-171A-1D98-857F-5916C6E8AF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593018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8258AD-BA0C-0A18-1B48-D20D0E6729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92A179C-47C8-4BE8-87F3-5C33BFDB7E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E02BF86-FEC0-C770-0D1B-D09C509254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CB9E0D8-AA37-8234-0D28-71B82C2B450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784500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2B4519-5261-CE9C-B16D-E30B9956AC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1A45777-4AF3-B9EF-343E-880B380117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FE6701E-E5A3-3553-175F-301E7CD22D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7628E9A-1284-1093-85F2-70BF58B4F09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512823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0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5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73DC9-9F6B-057C-83F2-3BC1CC0CE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656801-C8A8-46C7-B4BE-F25A3F104A2B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F8B6552-B916-F181-6BEF-EA51B8859A76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4837623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03AB2B-EFF4-5DEB-677F-BF7A62BD2D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3D5D5A9-65FC-1332-CED9-38EA52E2CC8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6890080-DC72-B108-A2A2-3EC28B298B3E}"/>
              </a:ext>
            </a:extLst>
          </p:cNvPr>
          <p:cNvSpPr txBox="1"/>
          <p:nvPr/>
        </p:nvSpPr>
        <p:spPr>
          <a:xfrm>
            <a:off x="1076402" y="4128490"/>
            <a:ext cx="6991187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went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hospital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endParaRPr kumimoji="1" lang="en-US" altLang="ja-JP" sz="4400" b="1" dirty="0">
              <a:solidFill>
                <a:srgbClr val="00B05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yesterday.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6621D8A-76B7-C7F5-4D20-387B7A09484D}"/>
              </a:ext>
            </a:extLst>
          </p:cNvPr>
          <p:cNvSpPr txBox="1"/>
          <p:nvPr/>
        </p:nvSpPr>
        <p:spPr>
          <a:xfrm>
            <a:off x="424922" y="690490"/>
            <a:ext cx="829414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行きました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病院へ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昨日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3 She went to hospital yesterday.">
            <a:hlinkClick r:id="" action="ppaction://media"/>
            <a:extLst>
              <a:ext uri="{FF2B5EF4-FFF2-40B4-BE49-F238E27FC236}">
                <a16:creationId xmlns:a16="http://schemas.microsoft.com/office/drawing/2014/main" id="{490ED8CA-EB0A-7F34-550D-3FB3853024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28675" y="612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66240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DBF4A2-5033-F25A-5DE4-DBC9D963DF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BECDBAD-0465-3394-B81B-17132359069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3F33592-5C56-DC83-34A5-B14811F43074}"/>
              </a:ext>
            </a:extLst>
          </p:cNvPr>
          <p:cNvSpPr txBox="1"/>
          <p:nvPr/>
        </p:nvSpPr>
        <p:spPr>
          <a:xfrm>
            <a:off x="535836" y="2409490"/>
            <a:ext cx="807232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[S--]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 hospital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endParaRPr kumimoji="1" lang="en-US" altLang="ja-JP" sz="4400" b="1" dirty="0">
              <a:solidFill>
                <a:srgbClr val="00B05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[y--------].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1-3 She went to hospital yesterday.">
            <a:hlinkClick r:id="" action="ppaction://media"/>
            <a:extLst>
              <a:ext uri="{FF2B5EF4-FFF2-40B4-BE49-F238E27FC236}">
                <a16:creationId xmlns:a16="http://schemas.microsoft.com/office/drawing/2014/main" id="{FAF5A522-0802-AF85-DE70-3537246DC65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28675" y="612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423588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710654-16E7-9B27-6D7C-2F85A3BDD9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90812FC-1033-8D09-4577-8C5CD47FAF5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D21101F-E47D-45FC-A27C-F1C478F3B248}"/>
              </a:ext>
            </a:extLst>
          </p:cNvPr>
          <p:cNvSpPr txBox="1"/>
          <p:nvPr/>
        </p:nvSpPr>
        <p:spPr>
          <a:xfrm>
            <a:off x="435684" y="2321004"/>
            <a:ext cx="827263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行きました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病院へ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昨日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3 She went to hospital yesterday.">
            <a:hlinkClick r:id="" action="ppaction://media"/>
            <a:extLst>
              <a:ext uri="{FF2B5EF4-FFF2-40B4-BE49-F238E27FC236}">
                <a16:creationId xmlns:a16="http://schemas.microsoft.com/office/drawing/2014/main" id="{3234ED49-1BC3-F4A8-D600-10B566F5089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28675" y="612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86547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2F8526-F30B-C97F-120C-50BE76FFBE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7C49DCA6-D872-AF49-02E8-D003AD084E4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8645" b="48011"/>
          <a:stretch>
            <a:fillRect/>
          </a:stretch>
        </p:blipFill>
        <p:spPr>
          <a:xfrm>
            <a:off x="243756" y="1015865"/>
            <a:ext cx="8658000" cy="647700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8E4A6870-2A1A-C869-D2F2-00B7DD94F3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217828A-C305-F5CB-3382-A400FEE13751}"/>
              </a:ext>
            </a:extLst>
          </p:cNvPr>
          <p:cNvSpPr txBox="1"/>
          <p:nvPr/>
        </p:nvSpPr>
        <p:spPr>
          <a:xfrm>
            <a:off x="1032443" y="1748665"/>
            <a:ext cx="343478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ケビンは学校へ行きませんでした。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307B312E-2692-5F02-8807-4573C44ABD89}"/>
              </a:ext>
            </a:extLst>
          </p:cNvPr>
          <p:cNvSpPr/>
          <p:nvPr/>
        </p:nvSpPr>
        <p:spPr>
          <a:xfrm>
            <a:off x="0" y="2600324"/>
            <a:ext cx="9144000" cy="4257675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D9959B37-06F0-A8D3-9497-72501E8C413B}"/>
              </a:ext>
            </a:extLst>
          </p:cNvPr>
          <p:cNvSpPr txBox="1"/>
          <p:nvPr/>
        </p:nvSpPr>
        <p:spPr>
          <a:xfrm>
            <a:off x="537493" y="2848975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Kevin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didn’t go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○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school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「学校へ」という意味をもち、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go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を修飾し、「どこへ行くか」を説明しています。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03380093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5298DA-26DB-86AA-54FB-B902A2C54A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31DFDDA1-0C0D-A0D8-34E9-E0621C8C340D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3C497D77-C677-EB7E-310E-F1F834F37083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FBBD8E59-2E86-78CF-7437-F9241E639A07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8B23F34-332E-6E74-940C-651B5207581C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D314D6E6-B575-E444-FBA5-E0AEEF901182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24221862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30B1E1-9B95-71EC-1C74-A86A356422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7B05D4B-4B65-404F-728D-9D770202BC46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5624E3B-3ADF-BFAF-C824-D30B6C3448C9}"/>
              </a:ext>
            </a:extLst>
          </p:cNvPr>
          <p:cNvSpPr txBox="1"/>
          <p:nvPr/>
        </p:nvSpPr>
        <p:spPr>
          <a:xfrm>
            <a:off x="389850" y="4636321"/>
            <a:ext cx="8364298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Kevin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didn’t go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school.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C5C05EC-5BCB-8803-26FB-4755CD3E7A4B}"/>
              </a:ext>
            </a:extLst>
          </p:cNvPr>
          <p:cNvSpPr txBox="1"/>
          <p:nvPr/>
        </p:nvSpPr>
        <p:spPr>
          <a:xfrm>
            <a:off x="427164" y="690490"/>
            <a:ext cx="828967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ケビンは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行きませんでした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学校へ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2-1 Kevin didn’t go to school.">
            <a:hlinkClick r:id="" action="ppaction://media"/>
            <a:extLst>
              <a:ext uri="{FF2B5EF4-FFF2-40B4-BE49-F238E27FC236}">
                <a16:creationId xmlns:a16="http://schemas.microsoft.com/office/drawing/2014/main" id="{4526CF6B-4AB6-6460-7AD7-2027272DC1F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33475" y="13303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57034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2AD9D-704D-22E9-EE81-5DB32CF33F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340B538-5F83-1C3F-C834-A0037A46BEB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AF52BDA-F42F-40F1-8049-73BF951389D2}"/>
              </a:ext>
            </a:extLst>
          </p:cNvPr>
          <p:cNvSpPr txBox="1"/>
          <p:nvPr/>
        </p:nvSpPr>
        <p:spPr>
          <a:xfrm>
            <a:off x="1539631" y="2409490"/>
            <a:ext cx="606473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Kevin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[d-----] [g-]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 school.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2-1 Kevin didn’t go to school.">
            <a:hlinkClick r:id="" action="ppaction://media"/>
            <a:extLst>
              <a:ext uri="{FF2B5EF4-FFF2-40B4-BE49-F238E27FC236}">
                <a16:creationId xmlns:a16="http://schemas.microsoft.com/office/drawing/2014/main" id="{0658B8D0-690D-6BC2-588B-5865C06F85F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33475" y="13303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23045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C37AD3-AC65-A8D9-0ED0-1EF9FC46D5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EA77396-4E18-CEFE-6B2F-7F764270EFA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C961166-28AD-F7E8-239F-77718C274C45}"/>
              </a:ext>
            </a:extLst>
          </p:cNvPr>
          <p:cNvSpPr txBox="1"/>
          <p:nvPr/>
        </p:nvSpPr>
        <p:spPr>
          <a:xfrm>
            <a:off x="427165" y="2321004"/>
            <a:ext cx="828967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ケビンは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行きませんでした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学校へ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2-1 Kevin didn’t go to school.">
            <a:hlinkClick r:id="" action="ppaction://media"/>
            <a:extLst>
              <a:ext uri="{FF2B5EF4-FFF2-40B4-BE49-F238E27FC236}">
                <a16:creationId xmlns:a16="http://schemas.microsoft.com/office/drawing/2014/main" id="{99205C7E-D24B-C885-AC64-2D416C55085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33475" y="13303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64537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498BD3-F462-8F7C-DC5F-901A98DA0D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7EC28B5-BFAC-2C92-1FF8-4A1C608A63C6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A4B91CE-08EC-A0B3-3F4E-74E0A9F3B272}"/>
              </a:ext>
            </a:extLst>
          </p:cNvPr>
          <p:cNvSpPr txBox="1"/>
          <p:nvPr/>
        </p:nvSpPr>
        <p:spPr>
          <a:xfrm>
            <a:off x="1044778" y="4636321"/>
            <a:ext cx="7054442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didn’t go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school.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2C8EC57-A875-12D2-3CA8-5168EED6BA67}"/>
              </a:ext>
            </a:extLst>
          </p:cNvPr>
          <p:cNvSpPr txBox="1"/>
          <p:nvPr/>
        </p:nvSpPr>
        <p:spPr>
          <a:xfrm>
            <a:off x="1063435" y="622848"/>
            <a:ext cx="701712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行きませんでした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学校へ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2-2 I didn’t go to school.">
            <a:hlinkClick r:id="" action="ppaction://media"/>
            <a:extLst>
              <a:ext uri="{FF2B5EF4-FFF2-40B4-BE49-F238E27FC236}">
                <a16:creationId xmlns:a16="http://schemas.microsoft.com/office/drawing/2014/main" id="{006CE0A7-961A-4150-8B66-032C327E426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52525" y="14001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28903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7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E6A458-87BC-BA42-4917-26E5DE5E09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40D33E2-8C03-2AA2-3644-9DAB4511EB9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1C076E2-AF64-17DA-49D7-3216D3E88DD2}"/>
              </a:ext>
            </a:extLst>
          </p:cNvPr>
          <p:cNvSpPr txBox="1"/>
          <p:nvPr/>
        </p:nvSpPr>
        <p:spPr>
          <a:xfrm>
            <a:off x="338866" y="2917321"/>
            <a:ext cx="8466268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[d-----] [g-]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 school.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2-2 I didn’t go to school.">
            <a:hlinkClick r:id="" action="ppaction://media"/>
            <a:extLst>
              <a:ext uri="{FF2B5EF4-FFF2-40B4-BE49-F238E27FC236}">
                <a16:creationId xmlns:a16="http://schemas.microsoft.com/office/drawing/2014/main" id="{3C9B2F82-E14A-91C2-C80A-49F116677F8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52525" y="14001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66084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7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AD8206-DEF4-0FD2-5EA6-7EC923C8E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460A56DB-FDAB-52D6-23FA-84E1E25BED5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2199" b="61953"/>
          <a:stretch>
            <a:fillRect/>
          </a:stretch>
        </p:blipFill>
        <p:spPr>
          <a:xfrm>
            <a:off x="243756" y="958715"/>
            <a:ext cx="8658000" cy="769257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590CA1D-9B84-5E52-BE1E-254F4A7AEF85}"/>
              </a:ext>
            </a:extLst>
          </p:cNvPr>
          <p:cNvSpPr/>
          <p:nvPr/>
        </p:nvSpPr>
        <p:spPr>
          <a:xfrm>
            <a:off x="0" y="2600324"/>
            <a:ext cx="9144000" cy="4257675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1F0619D-C099-9800-3D16-1D4594989050}"/>
              </a:ext>
            </a:extLst>
          </p:cNvPr>
          <p:cNvSpPr txBox="1"/>
          <p:nvPr/>
        </p:nvSpPr>
        <p:spPr>
          <a:xfrm>
            <a:off x="537493" y="2848975"/>
            <a:ext cx="8069014" cy="34163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went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○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school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「学校へ」という意味をもち、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went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を修飾し、目的地を説明しています。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yesterday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「昨日」という意味をもち、動詞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went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「いつ行ったか」を説明しています。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FD8C0F4-CB43-A067-6ACE-1ECB1AE17A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2ED730-B32D-BFC6-E380-3B466CDAF848}"/>
              </a:ext>
            </a:extLst>
          </p:cNvPr>
          <p:cNvSpPr txBox="1"/>
          <p:nvPr/>
        </p:nvSpPr>
        <p:spPr>
          <a:xfrm>
            <a:off x="1032443" y="1748665"/>
            <a:ext cx="311093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私は昨日、学校へ行きました。</a:t>
            </a:r>
          </a:p>
        </p:txBody>
      </p:sp>
    </p:spTree>
    <p:extLst>
      <p:ext uri="{BB962C8B-B14F-4D97-AF65-F5344CB8AC3E}">
        <p14:creationId xmlns:p14="http://schemas.microsoft.com/office/powerpoint/2010/main" val="1617627385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D75111-351F-AF58-B903-EE612C7CA1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BF89456-E1AC-F954-6D68-B9B080199E4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BB1F19B-1C02-DA15-5396-879ED780A2AE}"/>
              </a:ext>
            </a:extLst>
          </p:cNvPr>
          <p:cNvSpPr txBox="1"/>
          <p:nvPr/>
        </p:nvSpPr>
        <p:spPr>
          <a:xfrm>
            <a:off x="1063436" y="2321004"/>
            <a:ext cx="701712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行きませんでした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学校へ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2-2 I didn’t go to school.">
            <a:hlinkClick r:id="" action="ppaction://media"/>
            <a:extLst>
              <a:ext uri="{FF2B5EF4-FFF2-40B4-BE49-F238E27FC236}">
                <a16:creationId xmlns:a16="http://schemas.microsoft.com/office/drawing/2014/main" id="{E9D43655-EB12-7C54-942C-71263792BCB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52525" y="14001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92628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7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DBB3C3-3924-CD50-6B99-5D3093FD42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68ADCB6-D91D-2B44-5270-77EF5B89CE16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05CA02E-0800-F6EF-E332-F836EA939E9C}"/>
              </a:ext>
            </a:extLst>
          </p:cNvPr>
          <p:cNvSpPr txBox="1"/>
          <p:nvPr/>
        </p:nvSpPr>
        <p:spPr>
          <a:xfrm>
            <a:off x="392975" y="4636321"/>
            <a:ext cx="8358047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didn’t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listen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music.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C276FBB-A642-5E70-0AE2-7A448A4DFBC5}"/>
              </a:ext>
            </a:extLst>
          </p:cNvPr>
          <p:cNvSpPr txBox="1"/>
          <p:nvPr/>
        </p:nvSpPr>
        <p:spPr>
          <a:xfrm>
            <a:off x="1063435" y="622848"/>
            <a:ext cx="701712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聴き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ませんでした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音楽を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2-3 He didn’t listen to music.">
            <a:hlinkClick r:id="" action="ppaction://media"/>
            <a:extLst>
              <a:ext uri="{FF2B5EF4-FFF2-40B4-BE49-F238E27FC236}">
                <a16:creationId xmlns:a16="http://schemas.microsoft.com/office/drawing/2014/main" id="{88629CB3-57F1-1E57-515A-5221CC53D1D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58825" y="22574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1249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EF81C1-D738-8C9F-A1F7-8A101DE247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C920304-958F-C792-E97A-57766EA0410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458B2B5-7487-C22A-D276-9F116D7FD076}"/>
              </a:ext>
            </a:extLst>
          </p:cNvPr>
          <p:cNvSpPr txBox="1"/>
          <p:nvPr/>
        </p:nvSpPr>
        <p:spPr>
          <a:xfrm>
            <a:off x="1546412" y="2409490"/>
            <a:ext cx="605117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[d-----] 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l-----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 music.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2-3 He didn’t listen to music.">
            <a:hlinkClick r:id="" action="ppaction://media"/>
            <a:extLst>
              <a:ext uri="{FF2B5EF4-FFF2-40B4-BE49-F238E27FC236}">
                <a16:creationId xmlns:a16="http://schemas.microsoft.com/office/drawing/2014/main" id="{0CA7F680-BAB6-796D-6713-6FA95F41C8C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58825" y="22574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24369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13C853-4F79-2A34-48ED-2B1D75A33E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10DF912-C45E-7954-4E59-BAA1E073757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351BE04-9755-94BF-6983-08718FF7B37D}"/>
              </a:ext>
            </a:extLst>
          </p:cNvPr>
          <p:cNvSpPr txBox="1"/>
          <p:nvPr/>
        </p:nvSpPr>
        <p:spPr>
          <a:xfrm>
            <a:off x="1063436" y="2321004"/>
            <a:ext cx="701712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聴き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ませんでした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音楽を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2-3 He didn’t listen to music.">
            <a:hlinkClick r:id="" action="ppaction://media"/>
            <a:extLst>
              <a:ext uri="{FF2B5EF4-FFF2-40B4-BE49-F238E27FC236}">
                <a16:creationId xmlns:a16="http://schemas.microsoft.com/office/drawing/2014/main" id="{6081D4CB-D4F9-9EF2-3E38-4930ED8E1D1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58825" y="22574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11653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39DFF2-0686-DA38-7B8C-13C0CCF7D2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0F595CE0-BC47-705B-06C2-339DF55A843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3951" b="26818"/>
          <a:stretch>
            <a:fillRect/>
          </a:stretch>
        </p:blipFill>
        <p:spPr>
          <a:xfrm>
            <a:off x="243756" y="958715"/>
            <a:ext cx="8658000" cy="933450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93A8CD4D-5D3F-8D41-1D46-6E7D39907E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D9CA569-D75E-253E-3BFC-D512B6C8E37F}"/>
              </a:ext>
            </a:extLst>
          </p:cNvPr>
          <p:cNvSpPr txBox="1"/>
          <p:nvPr/>
        </p:nvSpPr>
        <p:spPr>
          <a:xfrm>
            <a:off x="1032443" y="1990135"/>
            <a:ext cx="373958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あなたは今朝、朝食を食べましたか。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95356023-B591-B535-654A-F257C865E6FF}"/>
              </a:ext>
            </a:extLst>
          </p:cNvPr>
          <p:cNvSpPr/>
          <p:nvPr/>
        </p:nvSpPr>
        <p:spPr>
          <a:xfrm>
            <a:off x="0" y="2811670"/>
            <a:ext cx="9144000" cy="404632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71988028-97A1-8D40-8E15-2D823FFE9B5B}"/>
              </a:ext>
            </a:extLst>
          </p:cNvPr>
          <p:cNvSpPr txBox="1"/>
          <p:nvPr/>
        </p:nvSpPr>
        <p:spPr>
          <a:xfrm>
            <a:off x="537493" y="3060321"/>
            <a:ext cx="8069014" cy="378565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（主語）、（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Did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～）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have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breakfast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Did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は助動詞で、主語の前に置くことで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疑問文を形成します。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 morning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「今朝」という意味をもち、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have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67063228"/>
      </p:ext>
    </p:extLst>
  </p:cSld>
  <p:clrMapOvr>
    <a:masterClrMapping/>
  </p:clrMapOvr>
  <p:transition spd="slow">
    <p:push dir="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1B50D6-07CF-9B42-014F-FC48DE8BA2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C10F87C4-DF76-97CF-6711-1B3ABD1AB2F0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E976C1C-5657-80EA-1033-492520E606B1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81E61A10-8766-AFB2-7C57-D0223A0997B3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129CA31-3996-D78E-9E7C-2B7D7F7822FF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76A9EE69-9B47-A66E-C6E2-2B4B8269BDD9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3687918"/>
      </p:ext>
    </p:extLst>
  </p:cSld>
  <p:clrMapOvr>
    <a:masterClrMapping/>
  </p:clrMapOvr>
  <p:transition spd="slow"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325F03-1E45-FE39-429F-EE457A7CDE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3E6C3F0-76BA-30C4-1CAB-976A079CE04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32CA92C-066A-00CD-6F9F-B5E82E993922}"/>
              </a:ext>
            </a:extLst>
          </p:cNvPr>
          <p:cNvSpPr txBox="1"/>
          <p:nvPr/>
        </p:nvSpPr>
        <p:spPr>
          <a:xfrm>
            <a:off x="618445" y="4128490"/>
            <a:ext cx="790709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Did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have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breakfast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morning?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9B354B0-944A-A308-4DB2-9CE138F9FB3B}"/>
              </a:ext>
            </a:extLst>
          </p:cNvPr>
          <p:cNvSpPr txBox="1"/>
          <p:nvPr/>
        </p:nvSpPr>
        <p:spPr>
          <a:xfrm>
            <a:off x="1066345" y="690490"/>
            <a:ext cx="70113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食べましたか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朝食を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今朝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3-1 Did you have breakfast this morning">
            <a:hlinkClick r:id="" action="ppaction://media"/>
            <a:extLst>
              <a:ext uri="{FF2B5EF4-FFF2-40B4-BE49-F238E27FC236}">
                <a16:creationId xmlns:a16="http://schemas.microsoft.com/office/drawing/2014/main" id="{3FF03B57-1C84-ADF6-4606-A6E77841A87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03275" y="9683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18289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6177E2-DDC0-4860-2593-BBDBF120A0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0028A59-9468-A16B-3D6D-EA6BDE4E57C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B04931C-2915-E2EC-1A61-7D0812F7FAE2}"/>
              </a:ext>
            </a:extLst>
          </p:cNvPr>
          <p:cNvSpPr txBox="1"/>
          <p:nvPr/>
        </p:nvSpPr>
        <p:spPr>
          <a:xfrm>
            <a:off x="618450" y="2409490"/>
            <a:ext cx="790709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[y--]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breakfast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morning?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3-1 Did you have breakfast this morning">
            <a:hlinkClick r:id="" action="ppaction://media"/>
            <a:extLst>
              <a:ext uri="{FF2B5EF4-FFF2-40B4-BE49-F238E27FC236}">
                <a16:creationId xmlns:a16="http://schemas.microsoft.com/office/drawing/2014/main" id="{90BE10AE-6051-E804-CBC9-A525914E87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03275" y="9683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90794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3D61B0-122D-0A58-CDF1-1AE3E45171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7053CE3-298D-AB63-3515-85C528CF355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02FC869-8142-FD33-EF03-B3EF331427AB}"/>
              </a:ext>
            </a:extLst>
          </p:cNvPr>
          <p:cNvSpPr txBox="1"/>
          <p:nvPr/>
        </p:nvSpPr>
        <p:spPr>
          <a:xfrm>
            <a:off x="1066350" y="2321004"/>
            <a:ext cx="70113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食べましたか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朝食を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今朝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3-1 Did you have breakfast this morning">
            <a:hlinkClick r:id="" action="ppaction://media"/>
            <a:extLst>
              <a:ext uri="{FF2B5EF4-FFF2-40B4-BE49-F238E27FC236}">
                <a16:creationId xmlns:a16="http://schemas.microsoft.com/office/drawing/2014/main" id="{0628C9F5-AF38-A42A-507B-83CB9292251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03275" y="9683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3111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681B17-E3D6-FAD9-5AE6-59FAA3ECB5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762EF6C7-3D19-B28B-775A-5DC8F678E2D2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C9BB5E3-13E6-2A52-3BAE-97A49FF3C482}"/>
              </a:ext>
            </a:extLst>
          </p:cNvPr>
          <p:cNvSpPr txBox="1"/>
          <p:nvPr/>
        </p:nvSpPr>
        <p:spPr>
          <a:xfrm>
            <a:off x="618444" y="4128490"/>
            <a:ext cx="790709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Did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your mother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have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breakfast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morning?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7D4F8B4-3960-F740-BB1C-4B5E503A5CB3}"/>
              </a:ext>
            </a:extLst>
          </p:cNvPr>
          <p:cNvSpPr txBox="1"/>
          <p:nvPr/>
        </p:nvSpPr>
        <p:spPr>
          <a:xfrm>
            <a:off x="1673477" y="96013"/>
            <a:ext cx="5797034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あなたのお母さんは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食べましたか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朝食を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今朝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3-2 Did your mother have breakfast this morning">
            <a:hlinkClick r:id="" action="ppaction://media"/>
            <a:extLst>
              <a:ext uri="{FF2B5EF4-FFF2-40B4-BE49-F238E27FC236}">
                <a16:creationId xmlns:a16="http://schemas.microsoft.com/office/drawing/2014/main" id="{1FE14D1E-7C22-16DE-641A-DF3293BF62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23925" y="1438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3219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5DA0F1-CE46-AB46-E469-6363A3F65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759B59C5-2764-F637-C618-B27D3F5E95C0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0F61556-30E0-AD85-B3A9-F3C47F3A6E5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B27487B-7212-099E-4A12-B75377F34B8B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E559A42-B9B3-8B04-1675-204CA2AA6D87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3E81C259-3788-4F0D-5A96-8C95E5400BFA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2836226"/>
      </p:ext>
    </p:extLst>
  </p:cSld>
  <p:clrMapOvr>
    <a:masterClrMapping/>
  </p:clrMapOvr>
  <p:transition spd="slow">
    <p:push dir="u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49B9B0-B6B2-B17E-90B8-91117B7319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8A51B27-C0A5-DCDC-A59A-1AE14452D88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E26DA92-D1EA-A040-3697-1A32C3010D73}"/>
              </a:ext>
            </a:extLst>
          </p:cNvPr>
          <p:cNvSpPr txBox="1"/>
          <p:nvPr/>
        </p:nvSpPr>
        <p:spPr>
          <a:xfrm>
            <a:off x="427559" y="2409490"/>
            <a:ext cx="828888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[y---] mother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breakfast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morning?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3-2 Did your mother have breakfast this morning">
            <a:hlinkClick r:id="" action="ppaction://media"/>
            <a:extLst>
              <a:ext uri="{FF2B5EF4-FFF2-40B4-BE49-F238E27FC236}">
                <a16:creationId xmlns:a16="http://schemas.microsoft.com/office/drawing/2014/main" id="{AD6F903A-1D91-4050-F379-832BB6A9A76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23925" y="1438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40137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BA472A-F3B3-4914-E2B4-6FC1EAEE18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801944D-820D-F063-8103-E5DE27C69FE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049D688-3539-87AD-FE2E-A6E28CE10B20}"/>
              </a:ext>
            </a:extLst>
          </p:cNvPr>
          <p:cNvSpPr txBox="1"/>
          <p:nvPr/>
        </p:nvSpPr>
        <p:spPr>
          <a:xfrm>
            <a:off x="1673483" y="1767006"/>
            <a:ext cx="5797034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あなたのお母さんは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食べましたか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朝食を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今朝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3-2 Did your mother have breakfast this morning">
            <a:hlinkClick r:id="" action="ppaction://media"/>
            <a:extLst>
              <a:ext uri="{FF2B5EF4-FFF2-40B4-BE49-F238E27FC236}">
                <a16:creationId xmlns:a16="http://schemas.microsoft.com/office/drawing/2014/main" id="{07D3C5B4-A600-2800-95E7-43BD651D0BB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23925" y="1438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13535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6E4DC3-A5C7-737F-4B2E-551CD24C3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9F4DD82-A3BB-84A5-6F2E-32818500907B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29AC760-EB25-DCC5-7872-418B08AC399F}"/>
              </a:ext>
            </a:extLst>
          </p:cNvPr>
          <p:cNvSpPr txBox="1"/>
          <p:nvPr/>
        </p:nvSpPr>
        <p:spPr>
          <a:xfrm>
            <a:off x="1019222" y="4128490"/>
            <a:ext cx="710554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Did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have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dinner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last night?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FE33843-AC38-3F15-EC6E-C77D411492E3}"/>
              </a:ext>
            </a:extLst>
          </p:cNvPr>
          <p:cNvSpPr txBox="1"/>
          <p:nvPr/>
        </p:nvSpPr>
        <p:spPr>
          <a:xfrm>
            <a:off x="1066345" y="690490"/>
            <a:ext cx="70113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食べましたか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夕食を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昨夜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3-3 Did you have dinner last night">
            <a:hlinkClick r:id="" action="ppaction://media"/>
            <a:extLst>
              <a:ext uri="{FF2B5EF4-FFF2-40B4-BE49-F238E27FC236}">
                <a16:creationId xmlns:a16="http://schemas.microsoft.com/office/drawing/2014/main" id="{45400513-63A4-4B61-21D3-30FE0DD4100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04875" y="14700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751393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FFAB2A-81F9-FD5A-FA56-B9272BB79F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41FD150-3A93-98E6-EC38-1BFBF5B5C91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9ED90DC-3BA3-58D1-833E-06B5514E07CF}"/>
              </a:ext>
            </a:extLst>
          </p:cNvPr>
          <p:cNvSpPr txBox="1"/>
          <p:nvPr/>
        </p:nvSpPr>
        <p:spPr>
          <a:xfrm>
            <a:off x="438317" y="2409490"/>
            <a:ext cx="826736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[y--]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dinner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last night?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 </a:t>
            </a:r>
          </a:p>
        </p:txBody>
      </p:sp>
      <p:pic>
        <p:nvPicPr>
          <p:cNvPr id="2" name="03-3 Did you have dinner last night">
            <a:hlinkClick r:id="" action="ppaction://media"/>
            <a:extLst>
              <a:ext uri="{FF2B5EF4-FFF2-40B4-BE49-F238E27FC236}">
                <a16:creationId xmlns:a16="http://schemas.microsoft.com/office/drawing/2014/main" id="{F5F572CB-9F2C-EDA2-BFBA-F6ACA561085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04875" y="14700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66709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84F636-8271-3F17-9D86-8FCE34A621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24E9578-1D3E-ADC5-E1F6-7370DFF4352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075C599-127F-50F9-DD10-70DF9CF9570B}"/>
              </a:ext>
            </a:extLst>
          </p:cNvPr>
          <p:cNvSpPr txBox="1"/>
          <p:nvPr/>
        </p:nvSpPr>
        <p:spPr>
          <a:xfrm>
            <a:off x="1066350" y="2321004"/>
            <a:ext cx="70113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食べましたか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夕食を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昨夜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3-3 Did you have dinner last night">
            <a:hlinkClick r:id="" action="ppaction://media"/>
            <a:extLst>
              <a:ext uri="{FF2B5EF4-FFF2-40B4-BE49-F238E27FC236}">
                <a16:creationId xmlns:a16="http://schemas.microsoft.com/office/drawing/2014/main" id="{30A87AFA-CB97-E75F-27F2-D5E54D6517E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04875" y="14700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09619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EE2BB4-D802-4F77-EDF8-E9BD17C498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55B4C53A-9050-A274-194C-77B9B99DA7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6" y="676079"/>
            <a:ext cx="8657070" cy="1048603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761E5573-7F56-A4DB-14E2-2663F0FCE3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1875DC8-97A5-9EB7-1D4C-B61AFE3CC043}"/>
              </a:ext>
            </a:extLst>
          </p:cNvPr>
          <p:cNvSpPr txBox="1"/>
          <p:nvPr/>
        </p:nvSpPr>
        <p:spPr>
          <a:xfrm>
            <a:off x="1032443" y="1656840"/>
            <a:ext cx="332048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あなたは公園で何を見ましたか。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65636584-F3DD-FC22-D2EE-6EEAD334A26E}"/>
              </a:ext>
            </a:extLst>
          </p:cNvPr>
          <p:cNvSpPr/>
          <p:nvPr/>
        </p:nvSpPr>
        <p:spPr>
          <a:xfrm>
            <a:off x="0" y="2209360"/>
            <a:ext cx="9144000" cy="46486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3F25888A-6676-F56A-6BE7-AA9AE1888D50}"/>
              </a:ext>
            </a:extLst>
          </p:cNvPr>
          <p:cNvSpPr txBox="1"/>
          <p:nvPr/>
        </p:nvSpPr>
        <p:spPr>
          <a:xfrm>
            <a:off x="537493" y="2295585"/>
            <a:ext cx="8069014" cy="452431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（主語）、（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did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～）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see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What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did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は助動詞で、主語の前に置くことで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疑問文を形成します。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What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は「何を」を表す疑問詞で、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この文では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see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の目的語に相当します。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 the park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「公園で」という意味をもち、動詞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see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「どこで見たか」を説明しています。</a:t>
            </a:r>
          </a:p>
        </p:txBody>
      </p:sp>
    </p:spTree>
    <p:extLst>
      <p:ext uri="{BB962C8B-B14F-4D97-AF65-F5344CB8AC3E}">
        <p14:creationId xmlns:p14="http://schemas.microsoft.com/office/powerpoint/2010/main" val="838949731"/>
      </p:ext>
    </p:extLst>
  </p:cSld>
  <p:clrMapOvr>
    <a:masterClrMapping/>
  </p:clrMapOvr>
  <p:transition spd="slow">
    <p:push dir="u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F167BE-D8FD-264F-A38D-F3B8EF13B4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13E483A1-C69D-2650-8914-557DA79FFF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6" y="958715"/>
            <a:ext cx="8657070" cy="1048603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C9576F2E-CBA5-7E57-F640-30B77B31ABAE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C57AB87-9D50-4C48-5657-EE84CB8B6301}"/>
              </a:ext>
            </a:extLst>
          </p:cNvPr>
          <p:cNvSpPr txBox="1"/>
          <p:nvPr/>
        </p:nvSpPr>
        <p:spPr>
          <a:xfrm>
            <a:off x="537493" y="3677650"/>
            <a:ext cx="8069014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saw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many birds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3151522A-7892-449D-6B75-BEFA01C157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7211E4C-49A1-66D8-A1F9-155C26D7654D}"/>
              </a:ext>
            </a:extLst>
          </p:cNvPr>
          <p:cNvSpPr txBox="1"/>
          <p:nvPr/>
        </p:nvSpPr>
        <p:spPr>
          <a:xfrm>
            <a:off x="5347268" y="2002976"/>
            <a:ext cx="2996632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私はたくさんの鳥を見ました。</a:t>
            </a:r>
          </a:p>
        </p:txBody>
      </p:sp>
    </p:spTree>
    <p:extLst>
      <p:ext uri="{BB962C8B-B14F-4D97-AF65-F5344CB8AC3E}">
        <p14:creationId xmlns:p14="http://schemas.microsoft.com/office/powerpoint/2010/main" val="2908068505"/>
      </p:ext>
    </p:extLst>
  </p:cSld>
  <p:clrMapOvr>
    <a:masterClrMapping/>
  </p:clrMapOvr>
  <p:transition spd="slow">
    <p:push dir="u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34CD22-9B83-F2EC-5B2B-EE8FBD6AF4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3610C9D4-311F-4387-0A36-6D71033D1E77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1F5EB49E-1222-CDD9-C9D3-158505FB25B9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3E0AC8E-560D-CCD0-4282-139190B2C5EA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20E0B7F-4D4E-B277-DC40-B3CDC31813DA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B1D1E0E8-0E30-AC12-9300-E743990CA228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05352814"/>
      </p:ext>
    </p:extLst>
  </p:cSld>
  <p:clrMapOvr>
    <a:masterClrMapping/>
  </p:clrMapOvr>
  <p:transition spd="slow">
    <p:push dir="u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44A9F4-F592-6C72-BF70-1BBA25540E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659E3FB-C70A-DF43-2B4E-65E3C79357FC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436C19A-A1C4-D441-AABB-0D06DA218D3E}"/>
              </a:ext>
            </a:extLst>
          </p:cNvPr>
          <p:cNvSpPr txBox="1"/>
          <p:nvPr/>
        </p:nvSpPr>
        <p:spPr>
          <a:xfrm>
            <a:off x="1441070" y="4128490"/>
            <a:ext cx="6261857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What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did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see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the park?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2C063F3-A12E-404F-BDC4-8189535856F6}"/>
              </a:ext>
            </a:extLst>
          </p:cNvPr>
          <p:cNvSpPr txBox="1"/>
          <p:nvPr/>
        </p:nvSpPr>
        <p:spPr>
          <a:xfrm>
            <a:off x="436016" y="690490"/>
            <a:ext cx="827196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見ましたか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公園で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4-1 What did you see in the park">
            <a:hlinkClick r:id="" action="ppaction://media"/>
            <a:extLst>
              <a:ext uri="{FF2B5EF4-FFF2-40B4-BE49-F238E27FC236}">
                <a16:creationId xmlns:a16="http://schemas.microsoft.com/office/drawing/2014/main" id="{A19507A1-954A-1C6B-2377-EDE6C9B0EDB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20775" y="15525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01897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E6503E-F182-A3F7-5D7B-0FFF0F7D4F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EA31EF3-05E7-4433-474D-37FD04002C3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5A9DB26-465C-56E6-8457-F99E4720C5D7}"/>
              </a:ext>
            </a:extLst>
          </p:cNvPr>
          <p:cNvSpPr txBox="1"/>
          <p:nvPr/>
        </p:nvSpPr>
        <p:spPr>
          <a:xfrm>
            <a:off x="673584" y="2409490"/>
            <a:ext cx="779683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[y--]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[s--]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dirty="0" err="1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the park?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4-1 What did you see in the park">
            <a:hlinkClick r:id="" action="ppaction://media"/>
            <a:extLst>
              <a:ext uri="{FF2B5EF4-FFF2-40B4-BE49-F238E27FC236}">
                <a16:creationId xmlns:a16="http://schemas.microsoft.com/office/drawing/2014/main" id="{A3A4C169-D9C0-EDFE-EACA-EE6A080C804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20775" y="15525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46731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E07F4B-0089-0A1A-82B5-4D7A909979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5DDA79B-8CC9-8AB4-794D-6346078E895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537B8A2-0DC1-10FA-D6EC-069DED088347}"/>
              </a:ext>
            </a:extLst>
          </p:cNvPr>
          <p:cNvSpPr txBox="1"/>
          <p:nvPr/>
        </p:nvSpPr>
        <p:spPr>
          <a:xfrm>
            <a:off x="1670008" y="4128490"/>
            <a:ext cx="580398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went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school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endParaRPr kumimoji="1" lang="en-US" altLang="ja-JP" sz="4400" b="1" dirty="0">
              <a:solidFill>
                <a:srgbClr val="00B05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yesterday.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FF25122-3A63-6088-95FB-1E6AF086672D}"/>
              </a:ext>
            </a:extLst>
          </p:cNvPr>
          <p:cNvSpPr txBox="1"/>
          <p:nvPr/>
        </p:nvSpPr>
        <p:spPr>
          <a:xfrm>
            <a:off x="720759" y="690490"/>
            <a:ext cx="770247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行きました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学校へ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昨日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1 I went to school yesterday.">
            <a:hlinkClick r:id="" action="ppaction://media"/>
            <a:extLst>
              <a:ext uri="{FF2B5EF4-FFF2-40B4-BE49-F238E27FC236}">
                <a16:creationId xmlns:a16="http://schemas.microsoft.com/office/drawing/2014/main" id="{121334A4-8882-0491-BC5F-136FFD34A98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12825" y="11144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80772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E05925-B470-9A17-875D-B36F15114A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5541767-9618-2E1F-3FBF-F18F2A968A0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E2D4D2E-F682-5236-99C1-0039EE55E3B6}"/>
              </a:ext>
            </a:extLst>
          </p:cNvPr>
          <p:cNvSpPr txBox="1"/>
          <p:nvPr/>
        </p:nvSpPr>
        <p:spPr>
          <a:xfrm>
            <a:off x="436016" y="2321004"/>
            <a:ext cx="827196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見ましたか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公園で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4-1 What did you see in the park">
            <a:hlinkClick r:id="" action="ppaction://media"/>
            <a:extLst>
              <a:ext uri="{FF2B5EF4-FFF2-40B4-BE49-F238E27FC236}">
                <a16:creationId xmlns:a16="http://schemas.microsoft.com/office/drawing/2014/main" id="{2F13AE1A-85DB-360C-709D-4FBC0790C3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20775" y="15525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6514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E6DDA1-3B66-BF89-56D1-E3CA382387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DEC5EE1-A3D8-EB49-4799-C8A98FEB4DE0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F95745E-4DC6-0FD0-4FE8-A7046FD515F0}"/>
              </a:ext>
            </a:extLst>
          </p:cNvPr>
          <p:cNvSpPr txBox="1"/>
          <p:nvPr/>
        </p:nvSpPr>
        <p:spPr>
          <a:xfrm>
            <a:off x="1441070" y="4128490"/>
            <a:ext cx="6261857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What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did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see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the zoo?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5EE1C55-FBD7-63C5-808F-586DA9F2295C}"/>
              </a:ext>
            </a:extLst>
          </p:cNvPr>
          <p:cNvSpPr txBox="1"/>
          <p:nvPr/>
        </p:nvSpPr>
        <p:spPr>
          <a:xfrm>
            <a:off x="436016" y="690490"/>
            <a:ext cx="827196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見ましたか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動物園で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4-2 What did you see at the zoo">
            <a:hlinkClick r:id="" action="ppaction://media"/>
            <a:extLst>
              <a:ext uri="{FF2B5EF4-FFF2-40B4-BE49-F238E27FC236}">
                <a16:creationId xmlns:a16="http://schemas.microsoft.com/office/drawing/2014/main" id="{B38CE0DF-5DD0-0258-445B-9E90D6BEB18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79475" y="1311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78293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B3657C-7B35-2C19-ECDE-F5C271CFCC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632C512-599E-8954-E316-28DD7EED810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D790930-5E12-34B4-D6DA-E5C24A21ADE2}"/>
              </a:ext>
            </a:extLst>
          </p:cNvPr>
          <p:cNvSpPr txBox="1"/>
          <p:nvPr/>
        </p:nvSpPr>
        <p:spPr>
          <a:xfrm>
            <a:off x="673584" y="2409490"/>
            <a:ext cx="779683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[y--]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[s--]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a-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the zoo?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4-2 What did you see at the zoo">
            <a:hlinkClick r:id="" action="ppaction://media"/>
            <a:extLst>
              <a:ext uri="{FF2B5EF4-FFF2-40B4-BE49-F238E27FC236}">
                <a16:creationId xmlns:a16="http://schemas.microsoft.com/office/drawing/2014/main" id="{4EC69231-5F28-A3F7-7364-8C93A3BB320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79475" y="1311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52172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FD65BB-51EF-1BC1-FA61-F0C1A81FA0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E1F5C5D-D60B-3266-5420-EF10C7A31C7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3D12A6C-5571-FFC4-9B7D-8D017E8EDB2B}"/>
              </a:ext>
            </a:extLst>
          </p:cNvPr>
          <p:cNvSpPr txBox="1"/>
          <p:nvPr/>
        </p:nvSpPr>
        <p:spPr>
          <a:xfrm>
            <a:off x="436016" y="2321004"/>
            <a:ext cx="827196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見ましたか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動物園で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4-2 What did you see at the zoo">
            <a:hlinkClick r:id="" action="ppaction://media"/>
            <a:extLst>
              <a:ext uri="{FF2B5EF4-FFF2-40B4-BE49-F238E27FC236}">
                <a16:creationId xmlns:a16="http://schemas.microsoft.com/office/drawing/2014/main" id="{1DE009CB-3000-9C33-D2B2-BB78B56F63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79475" y="1311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79663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42C5CC-4317-1A97-E455-5A147A4A00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F70C469-D32A-C8F5-41CF-4AA6E2704898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A287F35-943F-081C-1A6E-4439FD500F0F}"/>
              </a:ext>
            </a:extLst>
          </p:cNvPr>
          <p:cNvSpPr txBox="1"/>
          <p:nvPr/>
        </p:nvSpPr>
        <p:spPr>
          <a:xfrm>
            <a:off x="1274551" y="4128490"/>
            <a:ext cx="659489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What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did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the library?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76E5821-D3B7-F36D-7B44-A49B5DCA3990}"/>
              </a:ext>
            </a:extLst>
          </p:cNvPr>
          <p:cNvSpPr txBox="1"/>
          <p:nvPr/>
        </p:nvSpPr>
        <p:spPr>
          <a:xfrm>
            <a:off x="788161" y="690490"/>
            <a:ext cx="756767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読み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ましたか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図書館で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4-3 What  did you read  in the library">
            <a:hlinkClick r:id="" action="ppaction://media"/>
            <a:extLst>
              <a:ext uri="{FF2B5EF4-FFF2-40B4-BE49-F238E27FC236}">
                <a16:creationId xmlns:a16="http://schemas.microsoft.com/office/drawing/2014/main" id="{BDC6883A-4A72-DE48-ED94-31AEB1F5CF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66825" y="1641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17353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2107C4-A05F-A05B-4999-7888FF64F3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26B8982-7171-AADB-4B0A-BFF8C8CDFCC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951336B-009B-D40D-ED69-1C0C9E0C5A58}"/>
              </a:ext>
            </a:extLst>
          </p:cNvPr>
          <p:cNvSpPr txBox="1"/>
          <p:nvPr/>
        </p:nvSpPr>
        <p:spPr>
          <a:xfrm>
            <a:off x="492778" y="2409490"/>
            <a:ext cx="8158444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[y--]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dirty="0" err="1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the library?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4-3 What  did you read  in the library">
            <a:hlinkClick r:id="" action="ppaction://media"/>
            <a:extLst>
              <a:ext uri="{FF2B5EF4-FFF2-40B4-BE49-F238E27FC236}">
                <a16:creationId xmlns:a16="http://schemas.microsoft.com/office/drawing/2014/main" id="{DA5494FB-9526-2269-EF01-40B0CFFF09E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66825" y="1641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69128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69C801-CF3C-AE3E-FA8D-599EE7599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7805715-BCCE-F30F-FD89-330FEA7172B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F90E3D8-EF41-DE83-7AF7-A714669E8885}"/>
              </a:ext>
            </a:extLst>
          </p:cNvPr>
          <p:cNvSpPr txBox="1"/>
          <p:nvPr/>
        </p:nvSpPr>
        <p:spPr>
          <a:xfrm>
            <a:off x="788163" y="2321004"/>
            <a:ext cx="756767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読み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ましたか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図書館で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4-3 What  did you read  in the library">
            <a:hlinkClick r:id="" action="ppaction://media"/>
            <a:extLst>
              <a:ext uri="{FF2B5EF4-FFF2-40B4-BE49-F238E27FC236}">
                <a16:creationId xmlns:a16="http://schemas.microsoft.com/office/drawing/2014/main" id="{7384161C-DB58-8115-9AA9-12E61CD9EE1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66825" y="1641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14985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49544-C205-8CB1-D1D0-88722AE224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B718541-0614-BDC3-BA22-22F44FD44F1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CE81B36-20E4-B846-6D85-25527D5F63CC}"/>
              </a:ext>
            </a:extLst>
          </p:cNvPr>
          <p:cNvSpPr txBox="1"/>
          <p:nvPr/>
        </p:nvSpPr>
        <p:spPr>
          <a:xfrm>
            <a:off x="1340613" y="2409490"/>
            <a:ext cx="646277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 school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endParaRPr kumimoji="1" lang="en-US" altLang="ja-JP" sz="4400" b="1" dirty="0">
              <a:solidFill>
                <a:srgbClr val="00B05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yesterday.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1-1 I went to school yesterday.">
            <a:hlinkClick r:id="" action="ppaction://media"/>
            <a:extLst>
              <a:ext uri="{FF2B5EF4-FFF2-40B4-BE49-F238E27FC236}">
                <a16:creationId xmlns:a16="http://schemas.microsoft.com/office/drawing/2014/main" id="{E64D8219-B274-CDC7-6F4A-82ED7528992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12825" y="11144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67898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8E7163-D765-2D6E-E4E4-916A27F0E4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6FEB209-6B48-3650-86F1-262BDE5322A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7898AD5-E2CD-BB6E-CC8E-C2E841789C3A}"/>
              </a:ext>
            </a:extLst>
          </p:cNvPr>
          <p:cNvSpPr txBox="1"/>
          <p:nvPr/>
        </p:nvSpPr>
        <p:spPr>
          <a:xfrm>
            <a:off x="720761" y="2321004"/>
            <a:ext cx="770247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行きました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学校へ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昨日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1 I went to school yesterday.">
            <a:hlinkClick r:id="" action="ppaction://media"/>
            <a:extLst>
              <a:ext uri="{FF2B5EF4-FFF2-40B4-BE49-F238E27FC236}">
                <a16:creationId xmlns:a16="http://schemas.microsoft.com/office/drawing/2014/main" id="{2E176D5F-6779-3604-EE65-9DB482827B5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12825" y="11144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60537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82B2FF-A927-EE89-52E2-E6699CE2D0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CD4E73D9-0477-BCD3-14E2-942DF796F621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52AD436-5248-3873-807D-14BBCBEFD15F}"/>
              </a:ext>
            </a:extLst>
          </p:cNvPr>
          <p:cNvSpPr txBox="1"/>
          <p:nvPr/>
        </p:nvSpPr>
        <p:spPr>
          <a:xfrm>
            <a:off x="1496597" y="4128490"/>
            <a:ext cx="615080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went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hospital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endParaRPr kumimoji="1" lang="en-US" altLang="ja-JP" sz="4400" b="1" dirty="0">
              <a:solidFill>
                <a:srgbClr val="00B05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yesterday.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BB772AB-82CD-BF4A-FEF3-AFA0B4125A82}"/>
              </a:ext>
            </a:extLst>
          </p:cNvPr>
          <p:cNvSpPr txBox="1"/>
          <p:nvPr/>
        </p:nvSpPr>
        <p:spPr>
          <a:xfrm>
            <a:off x="720759" y="690490"/>
            <a:ext cx="770247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行きました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病院へ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昨日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2 I went to hospital yesterday.">
            <a:hlinkClick r:id="" action="ppaction://media"/>
            <a:extLst>
              <a:ext uri="{FF2B5EF4-FFF2-40B4-BE49-F238E27FC236}">
                <a16:creationId xmlns:a16="http://schemas.microsoft.com/office/drawing/2014/main" id="{D7D0DAE3-E483-CF07-E5D5-66738BE2BA4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41375" y="13430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01148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0EBCD5-125B-1A01-2E44-2AE88D419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1A72295-D8F6-D784-395D-1B0B515D9B6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40A9EB9-B918-00C8-F946-B5773268B0F4}"/>
              </a:ext>
            </a:extLst>
          </p:cNvPr>
          <p:cNvSpPr txBox="1"/>
          <p:nvPr/>
        </p:nvSpPr>
        <p:spPr>
          <a:xfrm>
            <a:off x="1340613" y="2409490"/>
            <a:ext cx="682444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 hospital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endParaRPr kumimoji="1" lang="en-US" altLang="ja-JP" sz="4400" b="1" dirty="0">
              <a:solidFill>
                <a:srgbClr val="00B05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[y--------].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1-2 I went to hospital yesterday.">
            <a:hlinkClick r:id="" action="ppaction://media"/>
            <a:extLst>
              <a:ext uri="{FF2B5EF4-FFF2-40B4-BE49-F238E27FC236}">
                <a16:creationId xmlns:a16="http://schemas.microsoft.com/office/drawing/2014/main" id="{3CA2F3D5-A01C-FF29-39B0-D7529688D3E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41375" y="13430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23946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D7A0BD-85F3-7DC1-304E-34B91EB763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EF32CA7-8B0D-189C-0EB5-BC62D22ACDA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A23C141-894A-ECE3-4EA0-8BB819DF22B0}"/>
              </a:ext>
            </a:extLst>
          </p:cNvPr>
          <p:cNvSpPr txBox="1"/>
          <p:nvPr/>
        </p:nvSpPr>
        <p:spPr>
          <a:xfrm>
            <a:off x="720761" y="2321004"/>
            <a:ext cx="770247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行きました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病院へ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昨日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2 I went to hospital yesterday.">
            <a:hlinkClick r:id="" action="ppaction://media"/>
            <a:extLst>
              <a:ext uri="{FF2B5EF4-FFF2-40B4-BE49-F238E27FC236}">
                <a16:creationId xmlns:a16="http://schemas.microsoft.com/office/drawing/2014/main" id="{F4FEAA63-3EB0-A7B0-4648-61D2772CDC8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41375" y="13430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86060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16813</TotalTime>
  <Words>1007</Words>
  <Application>Microsoft Office PowerPoint</Application>
  <PresentationFormat>画面に合わせる (4:3)</PresentationFormat>
  <Paragraphs>169</Paragraphs>
  <Slides>46</Slides>
  <Notes>36</Notes>
  <HiddenSlides>0</HiddenSlides>
  <MMClips>36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46</vt:i4>
      </vt:variant>
    </vt:vector>
  </HeadingPairs>
  <TitlesOfParts>
    <vt:vector size="53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2119</cp:revision>
  <cp:lastPrinted>2016-06-23T16:36:17Z</cp:lastPrinted>
  <dcterms:created xsi:type="dcterms:W3CDTF">2016-05-30T03:13:09Z</dcterms:created>
  <dcterms:modified xsi:type="dcterms:W3CDTF">2025-09-30T06:00:55Z</dcterms:modified>
</cp:coreProperties>
</file>