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220" r:id="rId8"/>
    <p:sldId id="4221" r:id="rId9"/>
    <p:sldId id="4222" r:id="rId10"/>
    <p:sldId id="4223" r:id="rId11"/>
    <p:sldId id="4224" r:id="rId12"/>
    <p:sldId id="4225" r:id="rId13"/>
    <p:sldId id="4307" r:id="rId14"/>
    <p:sldId id="4159" r:id="rId15"/>
    <p:sldId id="4160" r:id="rId16"/>
    <p:sldId id="4161" r:id="rId17"/>
    <p:sldId id="4162" r:id="rId18"/>
    <p:sldId id="4226" r:id="rId19"/>
    <p:sldId id="4227" r:id="rId20"/>
    <p:sldId id="4228" r:id="rId21"/>
    <p:sldId id="4229" r:id="rId22"/>
    <p:sldId id="4230" r:id="rId23"/>
    <p:sldId id="4231" r:id="rId24"/>
    <p:sldId id="4308" r:id="rId25"/>
    <p:sldId id="4181" r:id="rId26"/>
    <p:sldId id="4208" r:id="rId27"/>
    <p:sldId id="4209" r:id="rId28"/>
    <p:sldId id="4210" r:id="rId29"/>
    <p:sldId id="4232" r:id="rId30"/>
    <p:sldId id="4233" r:id="rId31"/>
    <p:sldId id="4234" r:id="rId32"/>
    <p:sldId id="4235" r:id="rId33"/>
    <p:sldId id="4236" r:id="rId34"/>
    <p:sldId id="4237" r:id="rId35"/>
    <p:sldId id="4309" r:id="rId36"/>
    <p:sldId id="4310" r:id="rId37"/>
    <p:sldId id="4192" r:id="rId38"/>
    <p:sldId id="4217" r:id="rId39"/>
    <p:sldId id="4218" r:id="rId40"/>
    <p:sldId id="4219" r:id="rId41"/>
    <p:sldId id="4238" r:id="rId42"/>
    <p:sldId id="4239" r:id="rId43"/>
    <p:sldId id="4240" r:id="rId44"/>
    <p:sldId id="4241" r:id="rId45"/>
    <p:sldId id="4242" r:id="rId46"/>
    <p:sldId id="4243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674B-9740-D2C0-1024-41A56BF1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E49BF3-D280-C337-3799-8010C768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BD894D-07A1-882C-85BD-9544205ED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6532E-6AD9-22DA-E088-1414153E5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74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E8B2-EBA3-550D-5AEF-993280F8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DC3AFC-5270-343C-D20E-40960639B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DF1F4E-8B4A-8375-7C7E-E56A8E454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EEC1D-224C-16B0-7AA3-4E6C8977F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C6ADF-76D4-9F02-0CDC-A01605F7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583B37-8697-78FE-D7D3-84464AEB2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BF8DC2-2CA3-264B-ABC1-F7544D8D2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69092-EB91-91CC-E804-29E357D7A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2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88BE-19B6-88E7-9A62-B3648B62E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75D191-311C-A186-BFDC-4EE8BBEF6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1CCB71-9DBD-C8D5-413E-353F325B7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264BC7-283E-B390-D06A-62D09D19F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F4750-6647-FBB0-0C42-4C732CAEA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8EEA77-7674-F074-1F72-9A1A5F7FA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C26461-2AD9-EFD3-F8D1-FDC79B627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1C457B-36D6-2F52-754A-BAE7E4F4A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91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E661C-185D-FA77-1DA6-0B6801F9B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A4C3BA-FB96-8210-2166-8502E068F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12B7B5-E951-7E7D-2FB1-87627ED5F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7F4F5-77F7-36A2-D4FF-31E6A0192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85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140F-3982-AF17-B149-6B7DF4B7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89C800-3AFB-0EA9-796E-03218A73B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3C9C3F-7980-7210-E1F4-5C14EAD78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09E2B0-3B0A-66F1-D2FF-CE954345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850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E23C3-34F2-577C-5464-0CEC4F12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5D7D530-C349-1FC1-23EE-0BFE75AD3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6E6A22-E09F-37F1-5060-1C8AC275D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A6429D-C43B-2E49-7EAB-83C75A6F2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445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05CE-F988-0EE1-F50E-2EE08333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F62E81-3958-DF19-46B2-5D5C0A950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F8675B-3602-3C5E-AB35-C1BF2C6CA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339A3A-5F4D-EB24-5479-D9716F76D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042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EFA4-87B9-EE24-D9B5-769B74FFA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3A13B0-5C58-0928-0A05-F3788B2C9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A17BD3-14CB-E3FC-98FD-4F929EC3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99CB1B-E414-9AA9-89B6-64BCF77E5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1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A5D1-A4B9-7AC2-E70B-C03F856D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710866-48D3-C5F7-68C2-965A47F27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639326-D366-CCB4-1D2E-E4326DD93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E54EBF-AFC2-FCDD-81A1-987F08BE2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0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96D6-87E3-7639-BA65-FCAC992E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F6810A-E8E4-DC6C-8478-FC6E5AC0A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400902-EDDC-8B81-CAC3-687654C8C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ED0538-4A52-93B1-C96D-A343C82E2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28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A3CBF-C2F1-464C-9CCF-5259EC5D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BF37FA-E50A-94B5-BB65-3BD9F4F8E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62BF88-9AF5-18F1-C0F4-88036C3B4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E99EC0-5FFC-2E63-09AB-E7FE1436B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14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A1759-3247-29F3-7983-615C25B38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14A1F8-AF3B-FA26-D23B-5EE9C2BA8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15A2F7-9531-C39C-EB67-A5B5E7B40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91C86-1104-6762-2ACD-9FDE1F911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961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ACF4-2CC7-2462-F75A-BCD96A7A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4DACC4-EE86-44AB-01EB-B452FDD63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254B72-583A-9458-5D9F-C8C202E83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6F3D40-29B4-B042-5C67-E2BB02888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668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4B1FD-5D55-55FE-5CED-C6F6D6F82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C74376-B87A-A222-E8D4-E260AF5EC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44FB6E-5CE9-B630-A36B-2CE42408E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F64316-3FBD-BFC1-8790-CAF85CEAB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534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0DA94-7FDF-12B1-F57D-0BD73E587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1A2C80-BC87-0127-95F6-07D9DB169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39EC6A-00D0-F365-3381-FDA24A05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25028A-CEF9-DD30-C76F-28666D8FA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862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6F0A-B3CC-E133-85E3-DB81F7A7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C6988-3460-BD4F-1BD5-BE949C5C8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898E6D-EFE6-BC54-2336-E248AE8C3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71A27A-2C09-7626-9BA4-A80D9D562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513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6F36-9010-3D78-6FC9-0E43A20A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B10D9E-29AC-25D5-3899-976194039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392CBB-4612-7E7C-ABF1-5D9A82DD5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053E5D-369B-2B93-0CC3-7D043B354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020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66CB-1CFE-3596-F7F4-210B3C90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D7888C-6D58-AB89-4DB9-70C43FCA6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9F6A82-FC57-DA31-63B1-32182477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CA2ECA-E5A9-177D-F915-E4F7D066B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68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E241-A9D7-F1A2-025D-FD58AA36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A93969-ACCD-1B82-3C7B-81E7777E6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0E00FB-A558-CC39-E31A-CF0F85EBE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3A729A-BF12-2A3B-7AFF-11BD45378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620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A1776-CF0D-3D8F-3FAA-30FEB5EF9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22BF5E-6920-2D5F-A5C8-B44AFDA95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B8AFA3-6875-8800-3036-E9FC6341A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F0E882-49F9-8AEA-9AA4-8000EFB58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16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BB73-AE7C-4089-CEAD-23CE95D1C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77E5D5-D469-EE14-0B3E-58ABF46A1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1A45AC-5C17-76A7-9FE0-5FD634FD1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E9012-3186-4859-F197-DE1FC9076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898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0F8B6-8FF3-B8C0-7BA9-525EF51E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542AB8-6880-C2AB-BC99-0FBE3C1ED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A12BD3-2ED0-AFDF-D9AF-8FD1FB688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404148-8938-21A6-5CAF-220221049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81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C9DDB-BED8-3F82-06F7-04EDFE15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DB4FAC-9191-8B6C-6F86-C013A7B0F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8AADCB-BDB6-DB9D-8197-C4E4F8906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C97B5D-E60E-7347-D936-13E8A8356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323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66F64-8CC0-49F8-E9AB-9141E8AC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53B8D4-CDD2-EF79-EAD3-E6CAAB73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3D1BCE-90A7-DADF-5F1C-332019AA1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412284-F421-7AB6-F549-86AF022F9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30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32E0A-B7F8-834B-1FDE-3495F4D8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FCA196-DAB0-4C17-9EED-EE165AC3F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BC11F6-AEFE-19F7-210A-0D8B1AA69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3DAA16-2E1D-7163-9FCC-6143A5140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47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56E1-AE9B-6685-EC83-FC6007DC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BFD8D5-059D-C0B7-C4C3-4E030D77D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9E13C8-98C7-EB11-94A2-1E7FF9AED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E8ECC8-DF16-D38B-B61D-FA4BEF135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79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5268-C27E-535B-86FC-1164F06F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685473-E144-9DC6-3CF0-CDD7179A7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9430341-659B-6CEB-28BC-8A153FA8B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D21284-E6DF-923D-15A4-8E42BE6CF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85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2A75-E462-4DF8-D880-4B3963C70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57A31A-ABC9-83F6-EDB5-E993C91AD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3B35CE-6A93-566B-EBF8-EA5230609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2CA65-6B98-86DD-2DD1-8706E750E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7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92B3-ACA3-B19A-31B7-D171482BA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3ABD7B-AB77-633F-AC13-7AEF744D8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DAE06F-937B-4617-C6CD-0E7EF1E59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3FAD1-171A-1D98-857F-5916C6E8A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30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258AD-BA0C-0A18-1B48-D20D0E67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2A179C-47C8-4BE8-87F3-5C33BFDB7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02BF86-FEC0-C770-0D1B-D09C50925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B9E0D8-AA37-8234-0D28-71B82C2B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45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B4519-5261-CE9C-B16D-E30B9956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A45777-4AF3-B9EF-343E-880B38011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E6701E-E5A3-3553-175F-301E7CD22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628E9A-1284-1093-85F2-70BF58B4F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28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3AB2B-EFF4-5DEB-677F-BF7A62BD2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D5D5A9-65FC-1332-CED9-38EA52E2CC8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890080-DC72-B108-A2A2-3EC28B298B3E}"/>
              </a:ext>
            </a:extLst>
          </p:cNvPr>
          <p:cNvSpPr txBox="1"/>
          <p:nvPr/>
        </p:nvSpPr>
        <p:spPr>
          <a:xfrm>
            <a:off x="1076402" y="4128490"/>
            <a:ext cx="69911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went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hospital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621D8A-76B7-C7F5-4D20-387B7A09484D}"/>
              </a:ext>
            </a:extLst>
          </p:cNvPr>
          <p:cNvSpPr txBox="1"/>
          <p:nvPr/>
        </p:nvSpPr>
        <p:spPr>
          <a:xfrm>
            <a:off x="424922" y="690490"/>
            <a:ext cx="82941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病院へ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She went to hospital yesterday.">
            <a:hlinkClick r:id="" action="ppaction://media"/>
            <a:extLst>
              <a:ext uri="{FF2B5EF4-FFF2-40B4-BE49-F238E27FC236}">
                <a16:creationId xmlns:a16="http://schemas.microsoft.com/office/drawing/2014/main" id="{490ED8CA-EB0A-7F34-550D-3FB385302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75" y="612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24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BF4A2-5033-F25A-5DE4-DBC9D963D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ECDBAD-0465-3394-B81B-1713235906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F33592-5C56-DC83-34A5-B14811F43074}"/>
              </a:ext>
            </a:extLst>
          </p:cNvPr>
          <p:cNvSpPr txBox="1"/>
          <p:nvPr/>
        </p:nvSpPr>
        <p:spPr>
          <a:xfrm>
            <a:off x="535836" y="2409490"/>
            <a:ext cx="80723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hospital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She went to hospital yesterday.">
            <a:hlinkClick r:id="" action="ppaction://media"/>
            <a:extLst>
              <a:ext uri="{FF2B5EF4-FFF2-40B4-BE49-F238E27FC236}">
                <a16:creationId xmlns:a16="http://schemas.microsoft.com/office/drawing/2014/main" id="{FAF5A522-0802-AF85-DE70-3537246DC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75" y="612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58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0654-16E7-9B27-6D7C-2F85A3BD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0812FC-1033-8D09-4577-8C5CD47FAF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21101F-E47D-45FC-A27C-F1C478F3B248}"/>
              </a:ext>
            </a:extLst>
          </p:cNvPr>
          <p:cNvSpPr txBox="1"/>
          <p:nvPr/>
        </p:nvSpPr>
        <p:spPr>
          <a:xfrm>
            <a:off x="435684" y="2321004"/>
            <a:ext cx="82726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病院へ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She went to hospital yesterday.">
            <a:hlinkClick r:id="" action="ppaction://media"/>
            <a:extLst>
              <a:ext uri="{FF2B5EF4-FFF2-40B4-BE49-F238E27FC236}">
                <a16:creationId xmlns:a16="http://schemas.microsoft.com/office/drawing/2014/main" id="{3234ED49-1BC3-F4A8-D600-10B566F50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75" y="612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654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F8526-F30B-C97F-120C-50BE76FF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C49DCA6-D872-AF49-02E8-D003AD08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45" b="48011"/>
          <a:stretch>
            <a:fillRect/>
          </a:stretch>
        </p:blipFill>
        <p:spPr>
          <a:xfrm>
            <a:off x="243756" y="1015865"/>
            <a:ext cx="8658000" cy="6477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E4A6870-2A1A-C869-D2F2-00B7DD94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17828A-C305-F5CB-3382-A400FEE13751}"/>
              </a:ext>
            </a:extLst>
          </p:cNvPr>
          <p:cNvSpPr txBox="1"/>
          <p:nvPr/>
        </p:nvSpPr>
        <p:spPr>
          <a:xfrm>
            <a:off x="1032443" y="1748665"/>
            <a:ext cx="34347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ケビンは学校へ行きませんでした。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7B312E-2692-5F02-8807-4573C44ABD89}"/>
              </a:ext>
            </a:extLst>
          </p:cNvPr>
          <p:cNvSpPr/>
          <p:nvPr/>
        </p:nvSpPr>
        <p:spPr>
          <a:xfrm>
            <a:off x="0" y="2600324"/>
            <a:ext cx="9144000" cy="425767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959B37-06F0-A8D3-9497-72501E8C413B}"/>
              </a:ext>
            </a:extLst>
          </p:cNvPr>
          <p:cNvSpPr txBox="1"/>
          <p:nvPr/>
        </p:nvSpPr>
        <p:spPr>
          <a:xfrm>
            <a:off x="537493" y="2848975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Kevin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didn’t 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「学校へ」という意味をもち、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を修飾し、「どこへ行くか」を説明しています。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3800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98DA-26DB-86AA-54FB-B902A2C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DFDDA1-0C0D-A0D8-34E9-E0621C8C340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497D77-C677-EB7E-310E-F1F834F3708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D8E59-2E86-78CF-7437-F9241E639A0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B23F34-332E-6E74-940C-651B5207581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314D6E6-B575-E444-FBA5-E0AEEF90118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21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B1E1-9B95-71EC-1C74-A86A3564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B05D4B-4B65-404F-728D-9D770202BC4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24E3B-3ADF-BFAF-C824-D30B6C3448C9}"/>
              </a:ext>
            </a:extLst>
          </p:cNvPr>
          <p:cNvSpPr txBox="1"/>
          <p:nvPr/>
        </p:nvSpPr>
        <p:spPr>
          <a:xfrm>
            <a:off x="389850" y="4636321"/>
            <a:ext cx="836429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didn’t go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5C05EC-5BCB-8803-26FB-4755CD3E7A4B}"/>
              </a:ext>
            </a:extLst>
          </p:cNvPr>
          <p:cNvSpPr txBox="1"/>
          <p:nvPr/>
        </p:nvSpPr>
        <p:spPr>
          <a:xfrm>
            <a:off x="427164" y="690490"/>
            <a:ext cx="82896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Kevin didn’t go to school.">
            <a:hlinkClick r:id="" action="ppaction://media"/>
            <a:extLst>
              <a:ext uri="{FF2B5EF4-FFF2-40B4-BE49-F238E27FC236}">
                <a16:creationId xmlns:a16="http://schemas.microsoft.com/office/drawing/2014/main" id="{4526CF6B-4AB6-6460-7AD7-2027272DC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3475" y="1330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03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AD9D-704D-22E9-EE81-5DB32CF3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40B538-5F83-1C3F-C834-A0037A46BE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F52BDA-F42F-40F1-8049-73BF951389D2}"/>
              </a:ext>
            </a:extLst>
          </p:cNvPr>
          <p:cNvSpPr txBox="1"/>
          <p:nvPr/>
        </p:nvSpPr>
        <p:spPr>
          <a:xfrm>
            <a:off x="1539631" y="2409490"/>
            <a:ext cx="60647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[d-----] [g-]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1 Kevin didn’t go to school.">
            <a:hlinkClick r:id="" action="ppaction://media"/>
            <a:extLst>
              <a:ext uri="{FF2B5EF4-FFF2-40B4-BE49-F238E27FC236}">
                <a16:creationId xmlns:a16="http://schemas.microsoft.com/office/drawing/2014/main" id="{0658B8D0-690D-6BC2-588B-5865C06F8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3475" y="1330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04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7AD3-AC65-A8D9-0ED0-1EF9FC46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A77396-4E18-CEFE-6B2F-7F764270EF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961166-28AD-F7E8-239F-77718C274C45}"/>
              </a:ext>
            </a:extLst>
          </p:cNvPr>
          <p:cNvSpPr txBox="1"/>
          <p:nvPr/>
        </p:nvSpPr>
        <p:spPr>
          <a:xfrm>
            <a:off x="427165" y="2321004"/>
            <a:ext cx="82896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Kevin didn’t go to school.">
            <a:hlinkClick r:id="" action="ppaction://media"/>
            <a:extLst>
              <a:ext uri="{FF2B5EF4-FFF2-40B4-BE49-F238E27FC236}">
                <a16:creationId xmlns:a16="http://schemas.microsoft.com/office/drawing/2014/main" id="{99205C7E-D24B-C885-AC64-2D416C550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3475" y="1330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53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98BD3-F462-8F7C-DC5F-901A98DA0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EC28B5-BFAC-2C92-1FF8-4A1C608A63C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4B91CE-08EC-A0B3-3F4E-74E0A9F3B272}"/>
              </a:ext>
            </a:extLst>
          </p:cNvPr>
          <p:cNvSpPr txBox="1"/>
          <p:nvPr/>
        </p:nvSpPr>
        <p:spPr>
          <a:xfrm>
            <a:off x="1044778" y="4636321"/>
            <a:ext cx="70544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didn’t go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C8EC57-A875-12D2-3CA8-5168EED6BA67}"/>
              </a:ext>
            </a:extLst>
          </p:cNvPr>
          <p:cNvSpPr txBox="1"/>
          <p:nvPr/>
        </p:nvSpPr>
        <p:spPr>
          <a:xfrm>
            <a:off x="1063435" y="622848"/>
            <a:ext cx="7017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didn’t go to school.">
            <a:hlinkClick r:id="" action="ppaction://media"/>
            <a:extLst>
              <a:ext uri="{FF2B5EF4-FFF2-40B4-BE49-F238E27FC236}">
                <a16:creationId xmlns:a16="http://schemas.microsoft.com/office/drawing/2014/main" id="{006CE0A7-961A-4150-8B66-032C327E4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400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90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6A458-87BC-BA42-4917-26E5DE5E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0D33E2-8C03-2AA2-3644-9DAB4511EB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C076E2-AF64-17DA-49D7-3216D3E88DD2}"/>
              </a:ext>
            </a:extLst>
          </p:cNvPr>
          <p:cNvSpPr txBox="1"/>
          <p:nvPr/>
        </p:nvSpPr>
        <p:spPr>
          <a:xfrm>
            <a:off x="338866" y="2917321"/>
            <a:ext cx="846626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[d-----] [g-]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2 I didn’t go to school.">
            <a:hlinkClick r:id="" action="ppaction://media"/>
            <a:extLst>
              <a:ext uri="{FF2B5EF4-FFF2-40B4-BE49-F238E27FC236}">
                <a16:creationId xmlns:a16="http://schemas.microsoft.com/office/drawing/2014/main" id="{3C9B2F82-E14A-91C2-C80A-49F116677F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400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608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60A56DB-FDAB-52D6-23FA-84E1E25B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99" b="61953"/>
          <a:stretch>
            <a:fillRect/>
          </a:stretch>
        </p:blipFill>
        <p:spPr>
          <a:xfrm>
            <a:off x="243756" y="958715"/>
            <a:ext cx="8658000" cy="76925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600324"/>
            <a:ext cx="9144000" cy="425767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2848975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「学校へ」という意味をもち、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を修飾し、目的地を説明しています。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「昨日」という意味をもち、動詞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「いつ行ったか」を説明しています。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48665"/>
            <a:ext cx="31109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私は昨日、学校へ行きました。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75111-351F-AF58-B903-EE612C7CA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F89456-E1AC-F954-6D68-B9B080199E4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B1F19B-1C02-DA15-5396-879ED780A2AE}"/>
              </a:ext>
            </a:extLst>
          </p:cNvPr>
          <p:cNvSpPr txBox="1"/>
          <p:nvPr/>
        </p:nvSpPr>
        <p:spPr>
          <a:xfrm>
            <a:off x="1063436" y="2321004"/>
            <a:ext cx="7017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didn’t go to school.">
            <a:hlinkClick r:id="" action="ppaction://media"/>
            <a:extLst>
              <a:ext uri="{FF2B5EF4-FFF2-40B4-BE49-F238E27FC236}">
                <a16:creationId xmlns:a16="http://schemas.microsoft.com/office/drawing/2014/main" id="{E9D43655-EB12-7C54-942C-71263792B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400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62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BB3C3-3924-CD50-6B99-5D3093FD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68ADCB6-D91D-2B44-5270-77EF5B89CE1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5CA02E-0800-F6EF-E332-F836EA939E9C}"/>
              </a:ext>
            </a:extLst>
          </p:cNvPr>
          <p:cNvSpPr txBox="1"/>
          <p:nvPr/>
        </p:nvSpPr>
        <p:spPr>
          <a:xfrm>
            <a:off x="392975" y="4636321"/>
            <a:ext cx="83580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didn’t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listen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music.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276FBB-A642-5E70-0AE2-7A448A4DFBC5}"/>
              </a:ext>
            </a:extLst>
          </p:cNvPr>
          <p:cNvSpPr txBox="1"/>
          <p:nvPr/>
        </p:nvSpPr>
        <p:spPr>
          <a:xfrm>
            <a:off x="1063435" y="622848"/>
            <a:ext cx="7017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聴き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He didn’t listen to music.">
            <a:hlinkClick r:id="" action="ppaction://media"/>
            <a:extLst>
              <a:ext uri="{FF2B5EF4-FFF2-40B4-BE49-F238E27FC236}">
                <a16:creationId xmlns:a16="http://schemas.microsoft.com/office/drawing/2014/main" id="{88629CB3-57F1-1E57-515A-5221CC53D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8825" y="225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4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F81C1-D738-8C9F-A1F7-8A101DE24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920304-958F-C792-E97A-57766EA041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58B2B5-7487-C22A-D276-9F116D7FD076}"/>
              </a:ext>
            </a:extLst>
          </p:cNvPr>
          <p:cNvSpPr txBox="1"/>
          <p:nvPr/>
        </p:nvSpPr>
        <p:spPr>
          <a:xfrm>
            <a:off x="1546412" y="2409490"/>
            <a:ext cx="60511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[d-----]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music.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3 He didn’t listen to music.">
            <a:hlinkClick r:id="" action="ppaction://media"/>
            <a:extLst>
              <a:ext uri="{FF2B5EF4-FFF2-40B4-BE49-F238E27FC236}">
                <a16:creationId xmlns:a16="http://schemas.microsoft.com/office/drawing/2014/main" id="{0CA7F680-BAB6-796D-6713-6FA95F41C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8825" y="225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36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C853-4F79-2A34-48ED-2B1D75A33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0DF912-C45E-7954-4E59-BAA1E07375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51BE04-9755-94BF-6983-08718FF7B37D}"/>
              </a:ext>
            </a:extLst>
          </p:cNvPr>
          <p:cNvSpPr txBox="1"/>
          <p:nvPr/>
        </p:nvSpPr>
        <p:spPr>
          <a:xfrm>
            <a:off x="1063436" y="2321004"/>
            <a:ext cx="7017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聴き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He didn’t listen to music.">
            <a:hlinkClick r:id="" action="ppaction://media"/>
            <a:extLst>
              <a:ext uri="{FF2B5EF4-FFF2-40B4-BE49-F238E27FC236}">
                <a16:creationId xmlns:a16="http://schemas.microsoft.com/office/drawing/2014/main" id="{6081D4CB-D4F9-9EF2-3E38-4930ED8E1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8825" y="225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65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9DFF2-0686-DA38-7B8C-13C0CCF7D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595CE0-BC47-705B-06C2-339DF55A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951" b="26818"/>
          <a:stretch>
            <a:fillRect/>
          </a:stretch>
        </p:blipFill>
        <p:spPr>
          <a:xfrm>
            <a:off x="243756" y="958715"/>
            <a:ext cx="8658000" cy="9334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3A8CD4D-5D3F-8D41-1D46-6E7D3990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9CA569-D75E-253E-3BFC-D512B6C8E37F}"/>
              </a:ext>
            </a:extLst>
          </p:cNvPr>
          <p:cNvSpPr txBox="1"/>
          <p:nvPr/>
        </p:nvSpPr>
        <p:spPr>
          <a:xfrm>
            <a:off x="1032443" y="1990135"/>
            <a:ext cx="37395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あなたは今朝、朝食を食べましたか。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356023-B591-B535-654A-F257C865E6FF}"/>
              </a:ext>
            </a:extLst>
          </p:cNvPr>
          <p:cNvSpPr/>
          <p:nvPr/>
        </p:nvSpPr>
        <p:spPr>
          <a:xfrm>
            <a:off x="0" y="2811670"/>
            <a:ext cx="9144000" cy="40463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988028-97A1-8D40-8E15-2D823FFE9B5B}"/>
              </a:ext>
            </a:extLst>
          </p:cNvPr>
          <p:cNvSpPr txBox="1"/>
          <p:nvPr/>
        </p:nvSpPr>
        <p:spPr>
          <a:xfrm>
            <a:off x="537493" y="306032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breakfast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morning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「今朝」という意味をもち、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06322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50D6-07CF-9B42-014F-FC48DE8B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0F87C4-DF76-97CF-6711-1B3ABD1AB2F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976C1C-5657-80EA-1033-492520E606B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E61A10-8766-AFB2-7C57-D0223A0997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9CA31-3996-D78E-9E7C-2B7D7F7822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6A9EE69-9B47-A66E-C6E2-2B4B8269BD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68791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5F03-1E45-FE39-429F-EE457A7C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E6C3F0-76BA-30C4-1CAB-976A079CE0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2CA92C-066A-00CD-6F9F-B5E82E993922}"/>
              </a:ext>
            </a:extLst>
          </p:cNvPr>
          <p:cNvSpPr txBox="1"/>
          <p:nvPr/>
        </p:nvSpPr>
        <p:spPr>
          <a:xfrm>
            <a:off x="618445" y="4128490"/>
            <a:ext cx="79070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breakfast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354B0-944A-A308-4DB2-9CE138F9FB3B}"/>
              </a:ext>
            </a:extLst>
          </p:cNvPr>
          <p:cNvSpPr txBox="1"/>
          <p:nvPr/>
        </p:nvSpPr>
        <p:spPr>
          <a:xfrm>
            <a:off x="1066345" y="690490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Did you have breakfast this morning">
            <a:hlinkClick r:id="" action="ppaction://media"/>
            <a:extLst>
              <a:ext uri="{FF2B5EF4-FFF2-40B4-BE49-F238E27FC236}">
                <a16:creationId xmlns:a16="http://schemas.microsoft.com/office/drawing/2014/main" id="{3FF03B57-1C84-ADF6-4606-A6E77841A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968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2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77E2-DDC0-4860-2593-BBDBF120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028A59-9468-A16B-3D6D-EA6BDE4E5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04931C-2915-E2EC-1A61-7D0812F7FAE2}"/>
              </a:ext>
            </a:extLst>
          </p:cNvPr>
          <p:cNvSpPr txBox="1"/>
          <p:nvPr/>
        </p:nvSpPr>
        <p:spPr>
          <a:xfrm>
            <a:off x="618450" y="2409490"/>
            <a:ext cx="79070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breakfast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Did you have breakfast this morning">
            <a:hlinkClick r:id="" action="ppaction://media"/>
            <a:extLst>
              <a:ext uri="{FF2B5EF4-FFF2-40B4-BE49-F238E27FC236}">
                <a16:creationId xmlns:a16="http://schemas.microsoft.com/office/drawing/2014/main" id="{90BE10AE-6051-E804-CBC9-A525914E8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968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79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61B0-122D-0A58-CDF1-1AE3E451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053CE3-298D-AB63-3515-85C528CF35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2FC869-8142-FD33-EF03-B3EF331427AB}"/>
              </a:ext>
            </a:extLst>
          </p:cNvPr>
          <p:cNvSpPr txBox="1"/>
          <p:nvPr/>
        </p:nvSpPr>
        <p:spPr>
          <a:xfrm>
            <a:off x="1066350" y="2321004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Did you have breakfast this morning">
            <a:hlinkClick r:id="" action="ppaction://media"/>
            <a:extLst>
              <a:ext uri="{FF2B5EF4-FFF2-40B4-BE49-F238E27FC236}">
                <a16:creationId xmlns:a16="http://schemas.microsoft.com/office/drawing/2014/main" id="{0628C9F5-AF38-A42A-507B-83CB929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968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1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81B17-E3D6-FAD9-5AE6-59FAA3EC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2EF6C7-3D19-B28B-775A-5DC8F678E2D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9BB5E3-13E6-2A52-3BAE-97A49FF3C482}"/>
              </a:ext>
            </a:extLst>
          </p:cNvPr>
          <p:cNvSpPr txBox="1"/>
          <p:nvPr/>
        </p:nvSpPr>
        <p:spPr>
          <a:xfrm>
            <a:off x="618444" y="4128490"/>
            <a:ext cx="79070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breakfast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D4F8B4-3960-F740-BB1C-4B5E503A5CB3}"/>
              </a:ext>
            </a:extLst>
          </p:cNvPr>
          <p:cNvSpPr txBox="1"/>
          <p:nvPr/>
        </p:nvSpPr>
        <p:spPr>
          <a:xfrm>
            <a:off x="1673477" y="96013"/>
            <a:ext cx="57970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あなたのお母さんは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Did your mother have breakfast this morning">
            <a:hlinkClick r:id="" action="ppaction://media"/>
            <a:extLst>
              <a:ext uri="{FF2B5EF4-FFF2-40B4-BE49-F238E27FC236}">
                <a16:creationId xmlns:a16="http://schemas.microsoft.com/office/drawing/2014/main" id="{1FE14D1E-7C22-16DE-641A-DF3293BF6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21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B9B0-B6B2-B17E-90B8-91117B731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8A51B27-C0A5-DCDC-A59A-1AE14452D8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26DA92-D1EA-A040-3697-1A32C3010D73}"/>
              </a:ext>
            </a:extLst>
          </p:cNvPr>
          <p:cNvSpPr txBox="1"/>
          <p:nvPr/>
        </p:nvSpPr>
        <p:spPr>
          <a:xfrm>
            <a:off x="427559" y="2409490"/>
            <a:ext cx="82888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breakfast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morning?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2 Did your mother have breakfast this morning">
            <a:hlinkClick r:id="" action="ppaction://media"/>
            <a:extLst>
              <a:ext uri="{FF2B5EF4-FFF2-40B4-BE49-F238E27FC236}">
                <a16:creationId xmlns:a16="http://schemas.microsoft.com/office/drawing/2014/main" id="{AD6F903A-1D91-4050-F379-832BB6A9A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1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A472A-F3B3-4914-E2B4-6FC1EAEE1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01944D-820D-F063-8103-E5DE27C69F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49D688-3539-87AD-FE2E-A6E28CE10B20}"/>
              </a:ext>
            </a:extLst>
          </p:cNvPr>
          <p:cNvSpPr txBox="1"/>
          <p:nvPr/>
        </p:nvSpPr>
        <p:spPr>
          <a:xfrm>
            <a:off x="1673483" y="1767006"/>
            <a:ext cx="57970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あなたのお母さんは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今朝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Did your mother have breakfast this morning">
            <a:hlinkClick r:id="" action="ppaction://media"/>
            <a:extLst>
              <a:ext uri="{FF2B5EF4-FFF2-40B4-BE49-F238E27FC236}">
                <a16:creationId xmlns:a16="http://schemas.microsoft.com/office/drawing/2014/main" id="{07D3C5B4-A600-2800-95E7-43BD651D0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53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E4DC3-A5C7-737F-4B2E-551CD24C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F4DD82-A3BB-84A5-6F2E-32818500907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9AC760-EB25-DCC5-7872-418B08AC399F}"/>
              </a:ext>
            </a:extLst>
          </p:cNvPr>
          <p:cNvSpPr txBox="1"/>
          <p:nvPr/>
        </p:nvSpPr>
        <p:spPr>
          <a:xfrm>
            <a:off x="1019222" y="4128490"/>
            <a:ext cx="71055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dinner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night?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E33843-AC38-3F15-EC6E-C77D411492E3}"/>
              </a:ext>
            </a:extLst>
          </p:cNvPr>
          <p:cNvSpPr txBox="1"/>
          <p:nvPr/>
        </p:nvSpPr>
        <p:spPr>
          <a:xfrm>
            <a:off x="1066345" y="690490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昨夜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Did you have dinner last night">
            <a:hlinkClick r:id="" action="ppaction://media"/>
            <a:extLst>
              <a:ext uri="{FF2B5EF4-FFF2-40B4-BE49-F238E27FC236}">
                <a16:creationId xmlns:a16="http://schemas.microsoft.com/office/drawing/2014/main" id="{45400513-63A4-4B61-21D3-30FE0DD41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4875" y="1470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39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FAB2A-81F9-FD5A-FA56-B9272BB7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1FD150-3A93-98E6-EC38-1BFBF5B5C9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ED90DC-3BA3-58D1-833E-06B5514E07CF}"/>
              </a:ext>
            </a:extLst>
          </p:cNvPr>
          <p:cNvSpPr txBox="1"/>
          <p:nvPr/>
        </p:nvSpPr>
        <p:spPr>
          <a:xfrm>
            <a:off x="438317" y="2409490"/>
            <a:ext cx="826736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dinner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night?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03-3 Did you have dinner last night">
            <a:hlinkClick r:id="" action="ppaction://media"/>
            <a:extLst>
              <a:ext uri="{FF2B5EF4-FFF2-40B4-BE49-F238E27FC236}">
                <a16:creationId xmlns:a16="http://schemas.microsoft.com/office/drawing/2014/main" id="{F5F572CB-9F2C-EDA2-BFBA-F6ACA5610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4875" y="1470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70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4F636-8271-3F17-9D86-8FCE34A62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4E9578-1D3E-ADC5-E1F6-7370DFF435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75C599-127F-50F9-DD10-70DF9CF9570B}"/>
              </a:ext>
            </a:extLst>
          </p:cNvPr>
          <p:cNvSpPr txBox="1"/>
          <p:nvPr/>
        </p:nvSpPr>
        <p:spPr>
          <a:xfrm>
            <a:off x="1066350" y="2321004"/>
            <a:ext cx="7011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昨夜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Did you have dinner last night">
            <a:hlinkClick r:id="" action="ppaction://media"/>
            <a:extLst>
              <a:ext uri="{FF2B5EF4-FFF2-40B4-BE49-F238E27FC236}">
                <a16:creationId xmlns:a16="http://schemas.microsoft.com/office/drawing/2014/main" id="{30A87AFA-CB97-E75F-27F2-D5E54D651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4875" y="1470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961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2BB4-D802-4F77-EDF8-E9BD17C49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5B4C53A-9050-A274-194C-77B9B99D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676079"/>
            <a:ext cx="8657070" cy="104860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61E5573-7F56-A4DB-14E2-2663F0FC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875DC8-97A5-9EB7-1D4C-B61AFE3CC043}"/>
              </a:ext>
            </a:extLst>
          </p:cNvPr>
          <p:cNvSpPr txBox="1"/>
          <p:nvPr/>
        </p:nvSpPr>
        <p:spPr>
          <a:xfrm>
            <a:off x="1032443" y="1656840"/>
            <a:ext cx="33204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あなたは公園で何を見ましたか。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636584-F3DD-FC22-D2EE-6EEAD334A26E}"/>
              </a:ext>
            </a:extLst>
          </p:cNvPr>
          <p:cNvSpPr/>
          <p:nvPr/>
        </p:nvSpPr>
        <p:spPr>
          <a:xfrm>
            <a:off x="0" y="2209360"/>
            <a:ext cx="9144000" cy="46486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25888A-6676-F56A-6BE7-AA9AE1888D50}"/>
              </a:ext>
            </a:extLst>
          </p:cNvPr>
          <p:cNvSpPr txBox="1"/>
          <p:nvPr/>
        </p:nvSpPr>
        <p:spPr>
          <a:xfrm>
            <a:off x="537493" y="2295585"/>
            <a:ext cx="806901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は「何を」を表す疑問詞で、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park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「公園で」という意味をもち、動詞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「どこで見たか」を説明しています。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83894973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67BE-D8FD-264F-A38D-F3B8EF13B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E483A1-C69D-2650-8914-557DA79F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958715"/>
            <a:ext cx="8657070" cy="104860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9576F2E-CBA5-7E57-F640-30B77B31ABA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57AB87-9D50-4C48-5657-EE84CB8B6301}"/>
              </a:ext>
            </a:extLst>
          </p:cNvPr>
          <p:cNvSpPr txBox="1"/>
          <p:nvPr/>
        </p:nvSpPr>
        <p:spPr>
          <a:xfrm>
            <a:off x="537493" y="3677650"/>
            <a:ext cx="80690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saw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birds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151522A-7892-449D-6B75-BEFA01C15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211E4C-49A1-66D8-A1F9-155C26D7654D}"/>
              </a:ext>
            </a:extLst>
          </p:cNvPr>
          <p:cNvSpPr txBox="1"/>
          <p:nvPr/>
        </p:nvSpPr>
        <p:spPr>
          <a:xfrm>
            <a:off x="5347268" y="2002976"/>
            <a:ext cx="29966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私はたくさんの鳥を見ました。</a:t>
            </a:r>
          </a:p>
        </p:txBody>
      </p:sp>
    </p:spTree>
    <p:extLst>
      <p:ext uri="{BB962C8B-B14F-4D97-AF65-F5344CB8AC3E}">
        <p14:creationId xmlns:p14="http://schemas.microsoft.com/office/powerpoint/2010/main" val="290806850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CD22-9B83-F2EC-5B2B-EE8FBD6A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10C9D4-311F-4387-0A36-6D71033D1E7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5EB49E-1222-CDD9-C9D3-158505FB25B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0AC8E-560D-CCD0-4282-139190B2C5E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0E0B7F-4D4E-B277-DC40-B3CDC31813D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1D1E0E8-0E30-AC12-9300-E743990CA22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35281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4A9F4-F592-6C72-BF70-1BBA25540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659E3FB-C70A-DF43-2B4E-65E3C79357F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36C19A-A1C4-D441-AABB-0D06DA218D3E}"/>
              </a:ext>
            </a:extLst>
          </p:cNvPr>
          <p:cNvSpPr txBox="1"/>
          <p:nvPr/>
        </p:nvSpPr>
        <p:spPr>
          <a:xfrm>
            <a:off x="1441070" y="4128490"/>
            <a:ext cx="626185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park?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C063F3-A12E-404F-BDC4-8189535856F6}"/>
              </a:ext>
            </a:extLst>
          </p:cNvPr>
          <p:cNvSpPr txBox="1"/>
          <p:nvPr/>
        </p:nvSpPr>
        <p:spPr>
          <a:xfrm>
            <a:off x="436016" y="690490"/>
            <a:ext cx="8271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What did you see in the park">
            <a:hlinkClick r:id="" action="ppaction://media"/>
            <a:extLst>
              <a:ext uri="{FF2B5EF4-FFF2-40B4-BE49-F238E27FC236}">
                <a16:creationId xmlns:a16="http://schemas.microsoft.com/office/drawing/2014/main" id="{A19507A1-954A-1C6B-2377-EDE6C9B0E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0775" y="1552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89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503E-F182-A3F7-5D7B-0FFF0F7D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A31EF3-05E7-4433-474D-37FD04002C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9DB26-465C-56E6-8457-F99E4720C5D7}"/>
              </a:ext>
            </a:extLst>
          </p:cNvPr>
          <p:cNvSpPr txBox="1"/>
          <p:nvPr/>
        </p:nvSpPr>
        <p:spPr>
          <a:xfrm>
            <a:off x="673584" y="2409490"/>
            <a:ext cx="77968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park?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1 What did you see in the park">
            <a:hlinkClick r:id="" action="ppaction://media"/>
            <a:extLst>
              <a:ext uri="{FF2B5EF4-FFF2-40B4-BE49-F238E27FC236}">
                <a16:creationId xmlns:a16="http://schemas.microsoft.com/office/drawing/2014/main" id="{A3A4C169-D9C0-EDFE-EACA-EE6A080C8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0775" y="1552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73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670008" y="4128490"/>
            <a:ext cx="58039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went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school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20759" y="690490"/>
            <a:ext cx="7702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学校へ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went to school yesterday.">
            <a:hlinkClick r:id="" action="ppaction://media"/>
            <a:extLst>
              <a:ext uri="{FF2B5EF4-FFF2-40B4-BE49-F238E27FC236}">
                <a16:creationId xmlns:a16="http://schemas.microsoft.com/office/drawing/2014/main" id="{121334A4-8882-0491-BC5F-136FFD34A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1114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5925-B470-9A17-875D-B36F1511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541767-9618-2E1F-3FBF-F18F2A968A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2D4D2E-F682-5236-99C1-0039EE55E3B6}"/>
              </a:ext>
            </a:extLst>
          </p:cNvPr>
          <p:cNvSpPr txBox="1"/>
          <p:nvPr/>
        </p:nvSpPr>
        <p:spPr>
          <a:xfrm>
            <a:off x="436016" y="2321004"/>
            <a:ext cx="8271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What did you see in the park">
            <a:hlinkClick r:id="" action="ppaction://media"/>
            <a:extLst>
              <a:ext uri="{FF2B5EF4-FFF2-40B4-BE49-F238E27FC236}">
                <a16:creationId xmlns:a16="http://schemas.microsoft.com/office/drawing/2014/main" id="{2F13AE1A-85DB-360C-709D-4FBC0790C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0775" y="1552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1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DDA1-3B66-BF89-56D1-E3CA3823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EC5EE1-A3D8-EB49-4799-C8A98FEB4DE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95745E-4DC6-0FD0-4FE8-A7046FD515F0}"/>
              </a:ext>
            </a:extLst>
          </p:cNvPr>
          <p:cNvSpPr txBox="1"/>
          <p:nvPr/>
        </p:nvSpPr>
        <p:spPr>
          <a:xfrm>
            <a:off x="1441070" y="4128490"/>
            <a:ext cx="626185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zoo?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EE1C55-FBD7-63C5-808F-586DA9F2295C}"/>
              </a:ext>
            </a:extLst>
          </p:cNvPr>
          <p:cNvSpPr txBox="1"/>
          <p:nvPr/>
        </p:nvSpPr>
        <p:spPr>
          <a:xfrm>
            <a:off x="436016" y="690490"/>
            <a:ext cx="8271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What did you see at the zoo">
            <a:hlinkClick r:id="" action="ppaction://media"/>
            <a:extLst>
              <a:ext uri="{FF2B5EF4-FFF2-40B4-BE49-F238E27FC236}">
                <a16:creationId xmlns:a16="http://schemas.microsoft.com/office/drawing/2014/main" id="{B38CE0DF-5DD0-0258-445B-9E90D6BEB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9475" y="131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29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3657C-7B35-2C19-ECDE-F5C271CFC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32C512-599E-8954-E316-28DD7EED81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790930-5E12-34B4-D6DA-E5C24A21ADE2}"/>
              </a:ext>
            </a:extLst>
          </p:cNvPr>
          <p:cNvSpPr txBox="1"/>
          <p:nvPr/>
        </p:nvSpPr>
        <p:spPr>
          <a:xfrm>
            <a:off x="673584" y="2409490"/>
            <a:ext cx="77968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zoo?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2 What did you see at the zoo">
            <a:hlinkClick r:id="" action="ppaction://media"/>
            <a:extLst>
              <a:ext uri="{FF2B5EF4-FFF2-40B4-BE49-F238E27FC236}">
                <a16:creationId xmlns:a16="http://schemas.microsoft.com/office/drawing/2014/main" id="{4EC69231-5F28-A3F7-7364-8C93A3BB3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9475" y="131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17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D65BB-51EF-1BC1-FA61-F0C1A81FA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1F5C5D-D60B-3266-5420-EF10C7A31C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D12A6C-5571-FFC4-9B7D-8D017E8EDB2B}"/>
              </a:ext>
            </a:extLst>
          </p:cNvPr>
          <p:cNvSpPr txBox="1"/>
          <p:nvPr/>
        </p:nvSpPr>
        <p:spPr>
          <a:xfrm>
            <a:off x="436016" y="2321004"/>
            <a:ext cx="8271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What did you see at the zoo">
            <a:hlinkClick r:id="" action="ppaction://media"/>
            <a:extLst>
              <a:ext uri="{FF2B5EF4-FFF2-40B4-BE49-F238E27FC236}">
                <a16:creationId xmlns:a16="http://schemas.microsoft.com/office/drawing/2014/main" id="{1DE009CB-3000-9C33-D2B2-BB78B56F6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9475" y="131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66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2C5CC-4317-1A97-E455-5A147A4A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70C469-D32A-C8F5-41CF-4AA6E270489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287F35-943F-081C-1A6E-4439FD500F0F}"/>
              </a:ext>
            </a:extLst>
          </p:cNvPr>
          <p:cNvSpPr txBox="1"/>
          <p:nvPr/>
        </p:nvSpPr>
        <p:spPr>
          <a:xfrm>
            <a:off x="1274551" y="4128490"/>
            <a:ext cx="65948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library?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6E5821-D3B7-F36D-7B44-A49B5DCA3990}"/>
              </a:ext>
            </a:extLst>
          </p:cNvPr>
          <p:cNvSpPr txBox="1"/>
          <p:nvPr/>
        </p:nvSpPr>
        <p:spPr>
          <a:xfrm>
            <a:off x="788161" y="690490"/>
            <a:ext cx="75676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What  did you read  in the library">
            <a:hlinkClick r:id="" action="ppaction://media"/>
            <a:extLst>
              <a:ext uri="{FF2B5EF4-FFF2-40B4-BE49-F238E27FC236}">
                <a16:creationId xmlns:a16="http://schemas.microsoft.com/office/drawing/2014/main" id="{BDC6883A-4A72-DE48-ED94-31AEB1F5C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35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07C4-A05F-A05B-4999-7888FF64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6B8982-7171-AADB-4B0A-BFF8C8CDFC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1336B-009B-D40D-ED69-1C0C9E0C5A58}"/>
              </a:ext>
            </a:extLst>
          </p:cNvPr>
          <p:cNvSpPr txBox="1"/>
          <p:nvPr/>
        </p:nvSpPr>
        <p:spPr>
          <a:xfrm>
            <a:off x="492778" y="2409490"/>
            <a:ext cx="81584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library?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3 What  did you read  in the library">
            <a:hlinkClick r:id="" action="ppaction://media"/>
            <a:extLst>
              <a:ext uri="{FF2B5EF4-FFF2-40B4-BE49-F238E27FC236}">
                <a16:creationId xmlns:a16="http://schemas.microsoft.com/office/drawing/2014/main" id="{DA5494FB-9526-2269-EF01-40B0CFFF0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12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C801-CF3C-AE3E-FA8D-599EE759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805715-BCCE-F30F-FD89-330FEA7172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90E3D8-EF41-DE83-7AF7-A714669E8885}"/>
              </a:ext>
            </a:extLst>
          </p:cNvPr>
          <p:cNvSpPr txBox="1"/>
          <p:nvPr/>
        </p:nvSpPr>
        <p:spPr>
          <a:xfrm>
            <a:off x="788163" y="2321004"/>
            <a:ext cx="75676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3 What  did you read  in the library">
            <a:hlinkClick r:id="" action="ppaction://media"/>
            <a:extLst>
              <a:ext uri="{FF2B5EF4-FFF2-40B4-BE49-F238E27FC236}">
                <a16:creationId xmlns:a16="http://schemas.microsoft.com/office/drawing/2014/main" id="{7384161C-DB58-8115-9AA9-12E61CD9E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98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E81B36-20E4-B846-6D85-25527D5F63CC}"/>
              </a:ext>
            </a:extLst>
          </p:cNvPr>
          <p:cNvSpPr txBox="1"/>
          <p:nvPr/>
        </p:nvSpPr>
        <p:spPr>
          <a:xfrm>
            <a:off x="1340613" y="2409490"/>
            <a:ext cx="646277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school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I went to school yesterday.">
            <a:hlinkClick r:id="" action="ppaction://media"/>
            <a:extLst>
              <a:ext uri="{FF2B5EF4-FFF2-40B4-BE49-F238E27FC236}">
                <a16:creationId xmlns:a16="http://schemas.microsoft.com/office/drawing/2014/main" id="{E64D8219-B274-CDC7-6F4A-82ED75289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1114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898AD5-E2CD-BB6E-CC8E-C2E841789C3A}"/>
              </a:ext>
            </a:extLst>
          </p:cNvPr>
          <p:cNvSpPr txBox="1"/>
          <p:nvPr/>
        </p:nvSpPr>
        <p:spPr>
          <a:xfrm>
            <a:off x="720761" y="2321004"/>
            <a:ext cx="7702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学校へ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went to school yesterday.">
            <a:hlinkClick r:id="" action="ppaction://media"/>
            <a:extLst>
              <a:ext uri="{FF2B5EF4-FFF2-40B4-BE49-F238E27FC236}">
                <a16:creationId xmlns:a16="http://schemas.microsoft.com/office/drawing/2014/main" id="{2E176D5F-6779-3604-EE65-9DB482827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1114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B2FF-A927-EE89-52E2-E6699CE2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4E73D9-0477-BCD3-14E2-942DF796F62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2AD436-5248-3873-807D-14BBCBEFD15F}"/>
              </a:ext>
            </a:extLst>
          </p:cNvPr>
          <p:cNvSpPr txBox="1"/>
          <p:nvPr/>
        </p:nvSpPr>
        <p:spPr>
          <a:xfrm>
            <a:off x="1496597" y="4128490"/>
            <a:ext cx="61508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went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hospital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772AB-82CD-BF4A-FEF3-AFA0B4125A82}"/>
              </a:ext>
            </a:extLst>
          </p:cNvPr>
          <p:cNvSpPr txBox="1"/>
          <p:nvPr/>
        </p:nvSpPr>
        <p:spPr>
          <a:xfrm>
            <a:off x="720759" y="690490"/>
            <a:ext cx="7702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病院へ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went to hospital yesterday.">
            <a:hlinkClick r:id="" action="ppaction://media"/>
            <a:extLst>
              <a:ext uri="{FF2B5EF4-FFF2-40B4-BE49-F238E27FC236}">
                <a16:creationId xmlns:a16="http://schemas.microsoft.com/office/drawing/2014/main" id="{D7D0DAE3-E483-CF07-E5D5-66738BE2B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1375" y="1343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14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BCD5-125B-1A01-2E44-2AE88D41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A72295-D8F6-D784-395D-1B0B515D9B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0A9EB9-B918-00C8-F946-B5773268B0F4}"/>
              </a:ext>
            </a:extLst>
          </p:cNvPr>
          <p:cNvSpPr txBox="1"/>
          <p:nvPr/>
        </p:nvSpPr>
        <p:spPr>
          <a:xfrm>
            <a:off x="1340613" y="2409490"/>
            <a:ext cx="68244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hospital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I went to hospital yesterday.">
            <a:hlinkClick r:id="" action="ppaction://media"/>
            <a:extLst>
              <a:ext uri="{FF2B5EF4-FFF2-40B4-BE49-F238E27FC236}">
                <a16:creationId xmlns:a16="http://schemas.microsoft.com/office/drawing/2014/main" id="{3CA2F3D5-A01C-FF29-39B0-D7529688D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1375" y="1343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4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A0BD-85F3-7DC1-304E-34B91EB76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F32CA7-8B0D-189C-0EB5-BC62D22ACD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23C141-894A-ECE3-4EA0-8BB819DF22B0}"/>
              </a:ext>
            </a:extLst>
          </p:cNvPr>
          <p:cNvSpPr txBox="1"/>
          <p:nvPr/>
        </p:nvSpPr>
        <p:spPr>
          <a:xfrm>
            <a:off x="720761" y="2321004"/>
            <a:ext cx="7702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病院へ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went to hospital yesterday.">
            <a:hlinkClick r:id="" action="ppaction://media"/>
            <a:extLst>
              <a:ext uri="{FF2B5EF4-FFF2-40B4-BE49-F238E27FC236}">
                <a16:creationId xmlns:a16="http://schemas.microsoft.com/office/drawing/2014/main" id="{F4FEAA63-3EB0-A7B0-4648-61D2772CD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1375" y="1343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606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16813</TotalTime>
  <Words>1007</Words>
  <Application>Microsoft Office PowerPoint</Application>
  <PresentationFormat>画面に合わせる (4:3)</PresentationFormat>
  <Paragraphs>169</Paragraphs>
  <Slides>46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2119</cp:revision>
  <cp:lastPrinted>2016-06-23T16:36:17Z</cp:lastPrinted>
  <dcterms:created xsi:type="dcterms:W3CDTF">2016-05-30T03:13:09Z</dcterms:created>
  <dcterms:modified xsi:type="dcterms:W3CDTF">2025-09-30T06:00:55Z</dcterms:modified>
</cp:coreProperties>
</file>