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4333" r:id="rId4"/>
    <p:sldId id="4334" r:id="rId5"/>
    <p:sldId id="4335" r:id="rId6"/>
    <p:sldId id="2074" r:id="rId7"/>
    <p:sldId id="2075" r:id="rId8"/>
    <p:sldId id="2076" r:id="rId9"/>
    <p:sldId id="4282" r:id="rId10"/>
    <p:sldId id="4283" r:id="rId11"/>
    <p:sldId id="4284" r:id="rId12"/>
    <p:sldId id="4336" r:id="rId13"/>
    <p:sldId id="4337" r:id="rId14"/>
    <p:sldId id="4338" r:id="rId15"/>
    <p:sldId id="2149" r:id="rId16"/>
    <p:sldId id="2150" r:id="rId17"/>
    <p:sldId id="2151" r:id="rId18"/>
    <p:sldId id="4339" r:id="rId19"/>
    <p:sldId id="4340" r:id="rId20"/>
    <p:sldId id="4341" r:id="rId21"/>
    <p:sldId id="4342" r:id="rId22"/>
    <p:sldId id="4343" r:id="rId23"/>
    <p:sldId id="4344" r:id="rId24"/>
    <p:sldId id="3500" r:id="rId25"/>
    <p:sldId id="3501" r:id="rId26"/>
    <p:sldId id="3502" r:id="rId27"/>
    <p:sldId id="4345" r:id="rId28"/>
    <p:sldId id="4346" r:id="rId29"/>
    <p:sldId id="4347" r:id="rId30"/>
    <p:sldId id="3494" r:id="rId31"/>
    <p:sldId id="3495" r:id="rId32"/>
    <p:sldId id="3496" r:id="rId33"/>
    <p:sldId id="3646" r:id="rId34"/>
    <p:sldId id="4348" r:id="rId35"/>
    <p:sldId id="4349" r:id="rId36"/>
    <p:sldId id="4350" r:id="rId37"/>
    <p:sldId id="4351" r:id="rId38"/>
    <p:sldId id="4352" r:id="rId39"/>
    <p:sldId id="4353" r:id="rId40"/>
    <p:sldId id="4354" r:id="rId41"/>
    <p:sldId id="4355" r:id="rId42"/>
    <p:sldId id="4356" r:id="rId43"/>
    <p:sldId id="4357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0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AE919-3483-27BA-66F0-71AAD0D66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B2E350A-267E-A262-0CCB-E62E27F2D1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45B8791-07F0-6AF1-32B5-A331058B6C08}"/>
              </a:ext>
            </a:extLst>
          </p:cNvPr>
          <p:cNvSpPr txBox="1"/>
          <p:nvPr/>
        </p:nvSpPr>
        <p:spPr>
          <a:xfrm>
            <a:off x="0" y="282883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volunteer activity</a:t>
            </a:r>
            <a:endParaRPr kumimoji="1" lang="ja-JP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volunteer activity">
            <a:hlinkClick r:id="" action="ppaction://media"/>
            <a:extLst>
              <a:ext uri="{FF2B5EF4-FFF2-40B4-BE49-F238E27FC236}">
                <a16:creationId xmlns:a16="http://schemas.microsoft.com/office/drawing/2014/main" id="{86B143F3-209E-57A7-F2DB-45AD821B1F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57425" y="269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383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7490E-8219-A372-65A3-84165DB85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B2B207C-85C0-69AE-3E1A-D05B291B504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78C17B9-6736-2A56-E634-390618CB5C66}"/>
              </a:ext>
            </a:extLst>
          </p:cNvPr>
          <p:cNvSpPr txBox="1"/>
          <p:nvPr/>
        </p:nvSpPr>
        <p:spPr>
          <a:xfrm>
            <a:off x="266700" y="2767281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ボランティア活動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volunteer activity">
            <a:hlinkClick r:id="" action="ppaction://media"/>
            <a:extLst>
              <a:ext uri="{FF2B5EF4-FFF2-40B4-BE49-F238E27FC236}">
                <a16:creationId xmlns:a16="http://schemas.microsoft.com/office/drawing/2014/main" id="{5FE707F6-2617-DB93-6EB6-64A6E30D2C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57425" y="269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024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008C7-A8A6-D4B4-499E-98784A302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B37B260-CC75-282A-322D-16FBFC52255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7E427AD-80D9-5A7F-427F-4011CCCF267B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E8B6D35-9338-522A-FDD5-2AA618B1D63A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B29D0F4-0AD6-532D-49D6-F1E4864BA58C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aid">
            <a:hlinkClick r:id="" action="ppaction://media"/>
            <a:extLst>
              <a:ext uri="{FF2B5EF4-FFF2-40B4-BE49-F238E27FC236}">
                <a16:creationId xmlns:a16="http://schemas.microsoft.com/office/drawing/2014/main" id="{22C4216D-1F01-FD87-9756-E3C36D774B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311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4120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0D08B-A9D8-CB7A-678C-E35DA7749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BB1FC9-48A6-26B6-C77B-AD459A39133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84A5A1-6A1B-5F64-E4E4-32E8921C8EB4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said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aid">
            <a:hlinkClick r:id="" action="ppaction://media"/>
            <a:extLst>
              <a:ext uri="{FF2B5EF4-FFF2-40B4-BE49-F238E27FC236}">
                <a16:creationId xmlns:a16="http://schemas.microsoft.com/office/drawing/2014/main" id="{93C3B787-A1BC-2AFF-F1B5-F9D76D574F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311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9255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E58EC-9AFD-1631-03DC-F8866B466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2D8D073-761F-9604-958A-EE27153EC8C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3015729-A8A8-7508-06F3-E02FFD260A8E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say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2" name="said">
            <a:hlinkClick r:id="" action="ppaction://media"/>
            <a:extLst>
              <a:ext uri="{FF2B5EF4-FFF2-40B4-BE49-F238E27FC236}">
                <a16:creationId xmlns:a16="http://schemas.microsoft.com/office/drawing/2014/main" id="{7D199A37-889B-13D0-4A8E-4AB63C3F49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311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0748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955946"/>
            <a:ext cx="9144000" cy="2761443"/>
            <a:chOff x="0" y="2650007"/>
            <a:chExt cx="9144000" cy="276144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[h---] a [g---] [t---]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34889" y="2650007"/>
              <a:ext cx="8110330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楽しく過ごす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have a good time">
            <a:hlinkClick r:id="" action="ppaction://media"/>
            <a:extLst>
              <a:ext uri="{FF2B5EF4-FFF2-40B4-BE49-F238E27FC236}">
                <a16:creationId xmlns:a16="http://schemas.microsoft.com/office/drawing/2014/main" id="{EE33D0DF-B550-4D79-C1CC-45659F4E14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6372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316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82883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a good time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have a good time">
            <a:hlinkClick r:id="" action="ppaction://media"/>
            <a:extLst>
              <a:ext uri="{FF2B5EF4-FFF2-40B4-BE49-F238E27FC236}">
                <a16:creationId xmlns:a16="http://schemas.microsoft.com/office/drawing/2014/main" id="{8E6C0CFD-C4DF-38D0-5E6D-CF6DD0F66E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6372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5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12C9A3D-EBA5-983D-E34B-4AD280A6A5F9}"/>
              </a:ext>
            </a:extLst>
          </p:cNvPr>
          <p:cNvSpPr txBox="1"/>
          <p:nvPr/>
        </p:nvSpPr>
        <p:spPr>
          <a:xfrm>
            <a:off x="516835" y="2728809"/>
            <a:ext cx="811033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楽しく過ごす</a:t>
            </a:r>
            <a:endParaRPr kumimoji="1" lang="ja-JP" altLang="en-US" sz="8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have a good time">
            <a:hlinkClick r:id="" action="ppaction://media"/>
            <a:extLst>
              <a:ext uri="{FF2B5EF4-FFF2-40B4-BE49-F238E27FC236}">
                <a16:creationId xmlns:a16="http://schemas.microsoft.com/office/drawing/2014/main" id="{BF5F90FF-95A8-EEAD-1D9C-465D1CC2D0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6372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524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689DE-D748-93EA-C724-3623B36E9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0E92C61-94CB-BA4E-1649-6AD835B024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E642A4F-90C0-AE63-0B36-34634A3F149F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C669603-BB17-57EC-F19F-44818F6BD26C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D714A74-EBF8-1B96-5264-87FDCC301930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had">
            <a:hlinkClick r:id="" action="ppaction://media"/>
            <a:extLst>
              <a:ext uri="{FF2B5EF4-FFF2-40B4-BE49-F238E27FC236}">
                <a16:creationId xmlns:a16="http://schemas.microsoft.com/office/drawing/2014/main" id="{E7F20DE5-BCD6-BCE0-B831-DA87D22C54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27225" y="237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1377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E674D-1472-D8BA-754B-7D34B4E59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28F0A3F-DCE7-12D9-DA60-1BBD52682B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B684B4C-CAFE-A79B-BE9A-20BCDB11CF1A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had">
            <a:hlinkClick r:id="" action="ppaction://media"/>
            <a:extLst>
              <a:ext uri="{FF2B5EF4-FFF2-40B4-BE49-F238E27FC236}">
                <a16:creationId xmlns:a16="http://schemas.microsoft.com/office/drawing/2014/main" id="{9332A20B-A4D0-ECC5-FD01-DA59B9022E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27225" y="237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5464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2916D-A2AF-1590-B997-92E3E5B46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9F3585C-D2BA-AB5B-39BA-997720C44DA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0223E27-FABF-4017-D2CB-17BA23FF1AFE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2" name="had">
            <a:hlinkClick r:id="" action="ppaction://media"/>
            <a:extLst>
              <a:ext uri="{FF2B5EF4-FFF2-40B4-BE49-F238E27FC236}">
                <a16:creationId xmlns:a16="http://schemas.microsoft.com/office/drawing/2014/main" id="{EDB9E9C3-D113-3751-F60C-AC11CDE01C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27225" y="237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3819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F6AA6-3450-7AAC-781B-0BBAE22B9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290F19B-F5CF-D1E5-0CF2-13FCD166582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5314AA5-B48E-06E7-7C40-E7E6E7E21CDA}"/>
              </a:ext>
            </a:extLst>
          </p:cNvPr>
          <p:cNvGrpSpPr/>
          <p:nvPr/>
        </p:nvGrpSpPr>
        <p:grpSpPr>
          <a:xfrm>
            <a:off x="152400" y="1005260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4AD8D19-B67D-1D6C-5A43-A71F2E555A58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28D2E36-E9FD-95AB-73D6-F715092F35BF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2_kihon_v7_saw">
            <a:hlinkClick r:id="" action="ppaction://media"/>
            <a:extLst>
              <a:ext uri="{FF2B5EF4-FFF2-40B4-BE49-F238E27FC236}">
                <a16:creationId xmlns:a16="http://schemas.microsoft.com/office/drawing/2014/main" id="{720FE4F6-9D70-C534-29E0-42D8F1699C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1625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9767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4558F-7F6F-F117-ED2B-29081F8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50E3F1-11D1-E88E-7082-8703D08A61A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396AECB-7884-492E-6AEB-2D3C9D42DEAA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2_kihon_v7_saw">
            <a:hlinkClick r:id="" action="ppaction://media"/>
            <a:extLst>
              <a:ext uri="{FF2B5EF4-FFF2-40B4-BE49-F238E27FC236}">
                <a16:creationId xmlns:a16="http://schemas.microsoft.com/office/drawing/2014/main" id="{C09ABAD0-01B1-1CD2-6011-9824ED7960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1625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003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C7564-B6CD-072B-202E-342447482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FB88525-66C1-4E87-FBD1-512CE2B337E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22_kihon_v7_saw">
            <a:hlinkClick r:id="" action="ppaction://media"/>
            <a:extLst>
              <a:ext uri="{FF2B5EF4-FFF2-40B4-BE49-F238E27FC236}">
                <a16:creationId xmlns:a16="http://schemas.microsoft.com/office/drawing/2014/main" id="{7E89ECC7-423F-266C-33BB-88D4B6157F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1625600"/>
            <a:ext cx="609600" cy="6096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6B5FAF8-9D55-ECB0-F210-0764290AEA82}"/>
              </a:ext>
            </a:extLst>
          </p:cNvPr>
          <p:cNvSpPr txBox="1"/>
          <p:nvPr/>
        </p:nvSpPr>
        <p:spPr>
          <a:xfrm>
            <a:off x="152400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</p:spTree>
    <p:extLst>
      <p:ext uri="{BB962C8B-B14F-4D97-AF65-F5344CB8AC3E}">
        <p14:creationId xmlns:p14="http://schemas.microsoft.com/office/powerpoint/2010/main" val="30086432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8DECF84-34A0-41C1-8928-B5008410FAD7}"/>
              </a:ext>
            </a:extLst>
          </p:cNvPr>
          <p:cNvGrpSpPr/>
          <p:nvPr/>
        </p:nvGrpSpPr>
        <p:grpSpPr>
          <a:xfrm>
            <a:off x="0" y="1720840"/>
            <a:ext cx="9144000" cy="3416320"/>
            <a:chOff x="0" y="1791644"/>
            <a:chExt cx="9144000" cy="3416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[s----] [m-----]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職員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taff member">
            <a:hlinkClick r:id="" action="ppaction://media"/>
            <a:extLst>
              <a:ext uri="{FF2B5EF4-FFF2-40B4-BE49-F238E27FC236}">
                <a16:creationId xmlns:a16="http://schemas.microsoft.com/office/drawing/2014/main" id="{93E0E83C-6DBB-1DDE-B65E-DDD7D41937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87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1459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705725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staff member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taff member">
            <a:hlinkClick r:id="" action="ppaction://media"/>
            <a:extLst>
              <a:ext uri="{FF2B5EF4-FFF2-40B4-BE49-F238E27FC236}">
                <a16:creationId xmlns:a16="http://schemas.microsoft.com/office/drawing/2014/main" id="{6F4B224C-0D0A-9AD0-062F-201EA6A8DE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87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766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職員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taff member">
            <a:hlinkClick r:id="" action="ppaction://media"/>
            <a:extLst>
              <a:ext uri="{FF2B5EF4-FFF2-40B4-BE49-F238E27FC236}">
                <a16:creationId xmlns:a16="http://schemas.microsoft.com/office/drawing/2014/main" id="{F9C5AEB5-7270-CC44-41F4-D61055D039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87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0932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906B6-1C5A-5001-0CA6-DB3EF7EC2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D6AAA-4115-93F0-0103-2626E642A5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B048D79-B41D-9B91-1F6C-AB1D2007AFAA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D615B93-0119-653C-99A1-22EFBD6A45D1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tell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51A570B-6CCF-9A57-04D8-F4C4BB6E9A2B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old">
            <a:hlinkClick r:id="" action="ppaction://media"/>
            <a:extLst>
              <a:ext uri="{FF2B5EF4-FFF2-40B4-BE49-F238E27FC236}">
                <a16:creationId xmlns:a16="http://schemas.microsoft.com/office/drawing/2014/main" id="{E60AEBDF-B42D-DE25-EB51-3D3F5357D0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1325" y="1628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0050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A816C-F1A5-C836-6FA8-27D9F0259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D7781FB-D87C-30DE-D123-E3EB9A959D8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EEA7FF-A7D6-75C5-65C6-D8356725329B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told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old">
            <a:hlinkClick r:id="" action="ppaction://media"/>
            <a:extLst>
              <a:ext uri="{FF2B5EF4-FFF2-40B4-BE49-F238E27FC236}">
                <a16:creationId xmlns:a16="http://schemas.microsoft.com/office/drawing/2014/main" id="{54C50469-1A43-B9F9-62F5-9E76D42D12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1325" y="1628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8925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225A8-BA42-618E-7D40-D5471EAA1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A172FAE-8F32-1ACE-7F1D-D0A1A26FB0C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BB499DA-076F-2CA3-7A73-2717E7F38B16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2" name="told">
            <a:hlinkClick r:id="" action="ppaction://media"/>
            <a:extLst>
              <a:ext uri="{FF2B5EF4-FFF2-40B4-BE49-F238E27FC236}">
                <a16:creationId xmlns:a16="http://schemas.microsoft.com/office/drawing/2014/main" id="{A900E510-4D0B-20C2-FCE2-54FE0E86FF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1325" y="1628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6732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take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ook">
            <a:hlinkClick r:id="" action="ppaction://media"/>
            <a:extLst>
              <a:ext uri="{FF2B5EF4-FFF2-40B4-BE49-F238E27FC236}">
                <a16:creationId xmlns:a16="http://schemas.microsoft.com/office/drawing/2014/main" id="{267141A9-FB47-3A46-6176-977DC92B36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323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78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j---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とぶ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jump">
            <a:hlinkClick r:id="" action="ppaction://media"/>
            <a:extLst>
              <a:ext uri="{FF2B5EF4-FFF2-40B4-BE49-F238E27FC236}">
                <a16:creationId xmlns:a16="http://schemas.microsoft.com/office/drawing/2014/main" id="{8D404377-310B-BFFC-61FB-7896A673F3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43025" y="1870075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AE143B3D-DE6F-0D6D-6FBB-A77CC1CCC47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6950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jump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jump">
            <a:hlinkClick r:id="" action="ppaction://media"/>
            <a:extLst>
              <a:ext uri="{FF2B5EF4-FFF2-40B4-BE49-F238E27FC236}">
                <a16:creationId xmlns:a16="http://schemas.microsoft.com/office/drawing/2014/main" id="{371231CA-F301-6583-5DBB-D2DEE50064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43025" y="1870075"/>
            <a:ext cx="406400" cy="4064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A562E689-6C12-D19A-98D8-9085BCE1ED4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21141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とぶ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jump">
            <a:hlinkClick r:id="" action="ppaction://media"/>
            <a:extLst>
              <a:ext uri="{FF2B5EF4-FFF2-40B4-BE49-F238E27FC236}">
                <a16:creationId xmlns:a16="http://schemas.microsoft.com/office/drawing/2014/main" id="{2ACE1E28-148B-C07F-2CCA-4989857D37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43025" y="1870075"/>
            <a:ext cx="406400" cy="4064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54434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FF5F2-D246-4207-3B09-FD358F0BE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F4C677-FFD5-1897-3156-0E432588EFC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2F2FD50-177C-DA93-B10A-010DF8EB1B1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2C9BD2-1FF0-F2D7-21CF-41D2A3DAB31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242220A-373D-EE9D-8D1C-BC768BEBDFB5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EB43A98-F3A6-5AA6-FE7F-F7E1C0450506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take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1825868-48BA-C1AF-9503-6368AB5C9BC2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took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ook">
            <a:hlinkClick r:id="" action="ppaction://media"/>
            <a:extLst>
              <a:ext uri="{FF2B5EF4-FFF2-40B4-BE49-F238E27FC236}">
                <a16:creationId xmlns:a16="http://schemas.microsoft.com/office/drawing/2014/main" id="{216FF736-1CE7-099D-BB80-3C5D37743B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9025" y="13239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5D32512-2807-29AC-21AD-9BD7189B5DA6}"/>
              </a:ext>
            </a:extLst>
          </p:cNvPr>
          <p:cNvSpPr/>
          <p:nvPr/>
        </p:nvSpPr>
        <p:spPr>
          <a:xfrm>
            <a:off x="3022600" y="3984968"/>
            <a:ext cx="3162300" cy="166139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989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7D054-C3BB-CA26-8CD3-9C5B5B569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0699FE0-CB55-27D5-3C54-51F689C1D12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1F14D60-8830-057E-28E9-3A57D39149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10098B-C86F-C841-DF5E-D85799CD761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3E6175-7204-29D0-6E35-8D37BEA8D70C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BCC057C-C607-A11B-F089-9689BE89157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[take] [part] [in]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A490628-B659-7AC1-8D5E-0E1F467B8EBD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ake part in">
            <a:hlinkClick r:id="" action="ppaction://media"/>
            <a:extLst>
              <a:ext uri="{FF2B5EF4-FFF2-40B4-BE49-F238E27FC236}">
                <a16:creationId xmlns:a16="http://schemas.microsoft.com/office/drawing/2014/main" id="{06F00D27-71E0-3564-744D-30C1003D72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4325" y="1019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56DB80E-3E5C-CE65-ECCF-0D7690019B34}"/>
              </a:ext>
            </a:extLst>
          </p:cNvPr>
          <p:cNvSpPr/>
          <p:nvPr/>
        </p:nvSpPr>
        <p:spPr>
          <a:xfrm>
            <a:off x="1092200" y="3829050"/>
            <a:ext cx="20955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34A042D-40F5-B690-BF09-5D9C2F96D9A0}"/>
              </a:ext>
            </a:extLst>
          </p:cNvPr>
          <p:cNvSpPr/>
          <p:nvPr/>
        </p:nvSpPr>
        <p:spPr>
          <a:xfrm>
            <a:off x="4070350" y="3829050"/>
            <a:ext cx="20955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BB1D6AE-668C-2216-4C6D-E0DA3F53F6E5}"/>
              </a:ext>
            </a:extLst>
          </p:cNvPr>
          <p:cNvSpPr/>
          <p:nvPr/>
        </p:nvSpPr>
        <p:spPr>
          <a:xfrm>
            <a:off x="7048500" y="3824666"/>
            <a:ext cx="10033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6745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DB5FE-D728-EA76-261F-2C9EC7A52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A78863D-D5A4-F1CE-4B72-51C73F38790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BC87965-A2D8-644F-29B1-CC5B401CD85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9C80A60-FA95-4741-E6B5-047F70280D4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39DACB2-C515-E8F2-E081-FBE8EB2D59DC}"/>
              </a:ext>
            </a:extLst>
          </p:cNvPr>
          <p:cNvGrpSpPr/>
          <p:nvPr/>
        </p:nvGrpSpPr>
        <p:grpSpPr>
          <a:xfrm>
            <a:off x="0" y="1852159"/>
            <a:ext cx="9144000" cy="2753573"/>
            <a:chOff x="0" y="1859340"/>
            <a:chExt cx="9144000" cy="27535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BAC4B23-DC6E-E46A-5888-B36317174E08}"/>
                </a:ext>
              </a:extLst>
            </p:cNvPr>
            <p:cNvSpPr txBox="1"/>
            <p:nvPr/>
          </p:nvSpPr>
          <p:spPr>
            <a:xfrm>
              <a:off x="0" y="3689583"/>
              <a:ext cx="914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[volunteer] [activity]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5532B99-CB3B-659A-BEA3-A12680120E2F}"/>
                </a:ext>
              </a:extLst>
            </p:cNvPr>
            <p:cNvSpPr txBox="1"/>
            <p:nvPr/>
          </p:nvSpPr>
          <p:spPr>
            <a:xfrm>
              <a:off x="266701" y="1859340"/>
              <a:ext cx="8610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ボランティア活動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volunteer activity">
            <a:hlinkClick r:id="" action="ppaction://media"/>
            <a:extLst>
              <a:ext uri="{FF2B5EF4-FFF2-40B4-BE49-F238E27FC236}">
                <a16:creationId xmlns:a16="http://schemas.microsoft.com/office/drawing/2014/main" id="{7E554B58-17C9-584A-79F4-F3461514DD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57425" y="26955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5FFAB27-2988-3988-1B41-3C8093412268}"/>
              </a:ext>
            </a:extLst>
          </p:cNvPr>
          <p:cNvSpPr/>
          <p:nvPr/>
        </p:nvSpPr>
        <p:spPr>
          <a:xfrm>
            <a:off x="1041400" y="3424632"/>
            <a:ext cx="35306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D54CF6E-A714-FE33-1350-91DBC6AC1AEB}"/>
              </a:ext>
            </a:extLst>
          </p:cNvPr>
          <p:cNvSpPr/>
          <p:nvPr/>
        </p:nvSpPr>
        <p:spPr>
          <a:xfrm>
            <a:off x="5346701" y="3424632"/>
            <a:ext cx="2755899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8238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7CD28-A74F-BF04-E47E-0C237FF0D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C2AD0D-ED32-4258-337B-9C99C6B3A83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75C978-8A62-FB87-4A4C-D3B51404D30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DEC8845-F158-248B-17A8-F43B7B19D85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3F738A3-65CD-EC8A-F342-0B7738687128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28ED3B8-0E8A-5983-48B5-4AB96D9F9F20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FEAFF53-02F1-F516-7AF9-807A2E783656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said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aid">
            <a:hlinkClick r:id="" action="ppaction://media"/>
            <a:extLst>
              <a:ext uri="{FF2B5EF4-FFF2-40B4-BE49-F238E27FC236}">
                <a16:creationId xmlns:a16="http://schemas.microsoft.com/office/drawing/2014/main" id="{74931698-E241-62C7-F59A-F6D5A5D497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79625" y="13112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997C1F6-6397-2E50-73FA-E12B57A1BD14}"/>
              </a:ext>
            </a:extLst>
          </p:cNvPr>
          <p:cNvSpPr/>
          <p:nvPr/>
        </p:nvSpPr>
        <p:spPr>
          <a:xfrm>
            <a:off x="3149600" y="4167664"/>
            <a:ext cx="29083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8124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9AD03-82F2-4E38-ED05-DDABAAD46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CE6B231-C95F-660F-8252-0198FEF979E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DC299AB-61A9-5BB9-B7A3-298BDB5B592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EA711B5-C7DC-C42B-2012-0E7FE4EAD1B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A10658C-5ABC-4380-4A88-F5A023E1D3A4}"/>
              </a:ext>
            </a:extLst>
          </p:cNvPr>
          <p:cNvGrpSpPr/>
          <p:nvPr/>
        </p:nvGrpSpPr>
        <p:grpSpPr>
          <a:xfrm>
            <a:off x="-292100" y="1955946"/>
            <a:ext cx="9728200" cy="2669110"/>
            <a:chOff x="-292100" y="2650007"/>
            <a:chExt cx="9728200" cy="266911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05558A8-4B10-FCCF-A5F6-A53139F3EEAD}"/>
                </a:ext>
              </a:extLst>
            </p:cNvPr>
            <p:cNvSpPr txBox="1"/>
            <p:nvPr/>
          </p:nvSpPr>
          <p:spPr>
            <a:xfrm>
              <a:off x="-292100" y="4395787"/>
              <a:ext cx="9728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[have] a [good] [time]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298B100-B7A7-FDAD-3847-AA04ACFAA398}"/>
                </a:ext>
              </a:extLst>
            </p:cNvPr>
            <p:cNvSpPr txBox="1"/>
            <p:nvPr/>
          </p:nvSpPr>
          <p:spPr>
            <a:xfrm>
              <a:off x="834889" y="2650007"/>
              <a:ext cx="8110330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楽しく過ごす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have a good time">
            <a:hlinkClick r:id="" action="ppaction://media"/>
            <a:extLst>
              <a:ext uri="{FF2B5EF4-FFF2-40B4-BE49-F238E27FC236}">
                <a16:creationId xmlns:a16="http://schemas.microsoft.com/office/drawing/2014/main" id="{750CCEBB-79B5-9836-18AA-B417FEC050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63725" y="16922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41AABAE-8DBA-48DB-ED5F-4283BA2ED995}"/>
              </a:ext>
            </a:extLst>
          </p:cNvPr>
          <p:cNvSpPr/>
          <p:nvPr/>
        </p:nvSpPr>
        <p:spPr>
          <a:xfrm>
            <a:off x="686354" y="3495393"/>
            <a:ext cx="1790146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56956E1-D183-6E26-233C-8D4CB228DE87}"/>
              </a:ext>
            </a:extLst>
          </p:cNvPr>
          <p:cNvSpPr/>
          <p:nvPr/>
        </p:nvSpPr>
        <p:spPr>
          <a:xfrm>
            <a:off x="3908425" y="3495393"/>
            <a:ext cx="1997075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24B34C9-027C-1381-5789-1E76E0EAE7A7}"/>
              </a:ext>
            </a:extLst>
          </p:cNvPr>
          <p:cNvSpPr/>
          <p:nvPr/>
        </p:nvSpPr>
        <p:spPr>
          <a:xfrm>
            <a:off x="6667503" y="3495393"/>
            <a:ext cx="1790144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7190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0F4CC-BC7C-011F-AC27-7C0774CD6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0187F30-8E67-B0C7-3D2E-AF0C333FC3B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74FF7BD-4BBA-D23C-AA90-2117208D8B8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D3F3154-1E64-431B-23EB-6045444D65D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9F0B848-0693-5862-D191-BD05EF42D02F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87E5E79-40B2-A9C3-2524-1EBF7C0B94D3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47AB054-CB4D-CAF3-A84F-4A39DABE80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had">
            <a:hlinkClick r:id="" action="ppaction://media"/>
            <a:extLst>
              <a:ext uri="{FF2B5EF4-FFF2-40B4-BE49-F238E27FC236}">
                <a16:creationId xmlns:a16="http://schemas.microsoft.com/office/drawing/2014/main" id="{DD08B026-C44B-670D-70C8-DD81813D4A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27225" y="23780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9C71711-4CD5-B1F0-7DC2-6EB0AB68396C}"/>
              </a:ext>
            </a:extLst>
          </p:cNvPr>
          <p:cNvSpPr/>
          <p:nvPr/>
        </p:nvSpPr>
        <p:spPr>
          <a:xfrm>
            <a:off x="3124200" y="4216832"/>
            <a:ext cx="29591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695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took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ook">
            <a:hlinkClick r:id="" action="ppaction://media"/>
            <a:extLst>
              <a:ext uri="{FF2B5EF4-FFF2-40B4-BE49-F238E27FC236}">
                <a16:creationId xmlns:a16="http://schemas.microsoft.com/office/drawing/2014/main" id="{9C05F8F0-36DB-DE06-E715-F7BD87C279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323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77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EB871-B3AC-5585-3A55-BD8D65979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2F75083-CCE1-3A39-2F23-F6F311DF7F7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1A4AE5F-E63D-630F-F944-CAEC9C29D04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73F01E5-17A3-B8CE-561A-B39EDC63C34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E12CDF4-42DB-EC34-258B-AEE7751AB08E}"/>
              </a:ext>
            </a:extLst>
          </p:cNvPr>
          <p:cNvGrpSpPr/>
          <p:nvPr/>
        </p:nvGrpSpPr>
        <p:grpSpPr>
          <a:xfrm>
            <a:off x="152400" y="1005260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F2ED2B2-1793-A436-145C-448915358DB2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C5BD41D-8527-3667-20C7-380488AC169B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2_kihon_v7_saw">
            <a:hlinkClick r:id="" action="ppaction://media"/>
            <a:extLst>
              <a:ext uri="{FF2B5EF4-FFF2-40B4-BE49-F238E27FC236}">
                <a16:creationId xmlns:a16="http://schemas.microsoft.com/office/drawing/2014/main" id="{EF875818-EC66-2CC4-7A3A-7824911D22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38375" y="16256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7446746-8287-1F90-C0AD-F42B003C5956}"/>
              </a:ext>
            </a:extLst>
          </p:cNvPr>
          <p:cNvSpPr/>
          <p:nvPr/>
        </p:nvSpPr>
        <p:spPr>
          <a:xfrm>
            <a:off x="3162300" y="4022294"/>
            <a:ext cx="28829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2463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0802A-6ADA-C0DD-A566-8AD05D630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FE7B96B-45FB-307F-A973-8206A6C4A80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51292B1-05E8-C492-B3EC-EBAB2C2806C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C18CB42-379A-4001-179D-32AAA386BA2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E1B32FC-5C52-99C1-37AC-68212FFD5CD5}"/>
              </a:ext>
            </a:extLst>
          </p:cNvPr>
          <p:cNvGrpSpPr/>
          <p:nvPr/>
        </p:nvGrpSpPr>
        <p:grpSpPr>
          <a:xfrm>
            <a:off x="0" y="1720840"/>
            <a:ext cx="9144000" cy="3416320"/>
            <a:chOff x="0" y="1791644"/>
            <a:chExt cx="9144000" cy="3416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151754F-D0F5-00A0-669D-3D512D01767D}"/>
                </a:ext>
              </a:extLst>
            </p:cNvPr>
            <p:cNvSpPr txBox="1"/>
            <p:nvPr/>
          </p:nvSpPr>
          <p:spPr>
            <a:xfrm>
              <a:off x="0" y="40076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[staff] [member]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3EF96F3-077E-71C3-8414-199E6F336C9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職員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taff member">
            <a:hlinkClick r:id="" action="ppaction://media"/>
            <a:extLst>
              <a:ext uri="{FF2B5EF4-FFF2-40B4-BE49-F238E27FC236}">
                <a16:creationId xmlns:a16="http://schemas.microsoft.com/office/drawing/2014/main" id="{6177CD49-5EF2-79FD-303F-4407992AD0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5725" y="8794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3A46084-ECDD-73C8-DF34-2B7F66073579}"/>
              </a:ext>
            </a:extLst>
          </p:cNvPr>
          <p:cNvSpPr/>
          <p:nvPr/>
        </p:nvSpPr>
        <p:spPr>
          <a:xfrm>
            <a:off x="776908" y="3888995"/>
            <a:ext cx="2283792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E97B505-B668-4FE0-47A1-602846B5CC7A}"/>
              </a:ext>
            </a:extLst>
          </p:cNvPr>
          <p:cNvSpPr/>
          <p:nvPr/>
        </p:nvSpPr>
        <p:spPr>
          <a:xfrm>
            <a:off x="4152151" y="3888995"/>
            <a:ext cx="415144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53625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A9030-E41D-E17B-2312-42FFB9ECB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84DBA71-2179-FF85-8F45-80B74EB3031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03EE446-E3B3-340B-2CB5-EB3EF70333C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2BF67DD-5611-79D0-675D-35AB43746EE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203C9A8-1ED8-E8B4-1EFE-4645074190FE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F447383-E22F-2A25-F146-FC2EABA2FF49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tell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B7195C9-307B-4F72-7D4E-1623EAACEF95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told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old">
            <a:hlinkClick r:id="" action="ppaction://media"/>
            <a:extLst>
              <a:ext uri="{FF2B5EF4-FFF2-40B4-BE49-F238E27FC236}">
                <a16:creationId xmlns:a16="http://schemas.microsoft.com/office/drawing/2014/main" id="{35E36670-C1AA-DD6D-4A2F-5D3A0373D9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11325" y="1628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22F9BF4-65DF-857F-386A-B0DDB6868CD4}"/>
              </a:ext>
            </a:extLst>
          </p:cNvPr>
          <p:cNvSpPr/>
          <p:nvPr/>
        </p:nvSpPr>
        <p:spPr>
          <a:xfrm>
            <a:off x="3175000" y="4167664"/>
            <a:ext cx="28575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7880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93902-0ACF-B5B7-1757-1D584F4D0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84BB21D-1280-7310-02F9-C8D068AE913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324133A-3B41-DC9E-8546-6E22B020372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CDC1E11-211D-544A-9917-95FB0AE6D7E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C9AE9A2-2476-F484-58C0-C941F74E6B9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80EE368-CB9A-10EC-511C-D085B60A687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jump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DAE7109-7DE6-F9F2-993D-BDD2F4B1917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とぶ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jump">
            <a:hlinkClick r:id="" action="ppaction://media"/>
            <a:extLst>
              <a:ext uri="{FF2B5EF4-FFF2-40B4-BE49-F238E27FC236}">
                <a16:creationId xmlns:a16="http://schemas.microsoft.com/office/drawing/2014/main" id="{A26784DE-0AB1-01E0-1E6A-3847C11490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43025" y="1870075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C173238-7127-2FC9-BFE4-497035FFF45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9199C6A-8703-0B1B-C0C3-4AA6CD796954}"/>
              </a:ext>
            </a:extLst>
          </p:cNvPr>
          <p:cNvSpPr/>
          <p:nvPr/>
        </p:nvSpPr>
        <p:spPr>
          <a:xfrm>
            <a:off x="2667000" y="3533853"/>
            <a:ext cx="3873500" cy="1787971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75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take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2" name="took">
            <a:hlinkClick r:id="" action="ppaction://media"/>
            <a:extLst>
              <a:ext uri="{FF2B5EF4-FFF2-40B4-BE49-F238E27FC236}">
                <a16:creationId xmlns:a16="http://schemas.microsoft.com/office/drawing/2014/main" id="{C4EEF0F0-4449-4BA2-81A3-EEB54D0A13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323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4545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[t---] [p---] [</a:t>
              </a:r>
              <a:r>
                <a:rPr lang="en-US" altLang="ja-JP" sz="6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ake part in">
            <a:hlinkClick r:id="" action="ppaction://media"/>
            <a:extLst>
              <a:ext uri="{FF2B5EF4-FFF2-40B4-BE49-F238E27FC236}">
                <a16:creationId xmlns:a16="http://schemas.microsoft.com/office/drawing/2014/main" id="{37C1C4AE-D4F6-AF12-B6FB-05D5EE39FF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019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7949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64417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take part in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ake part in">
            <a:hlinkClick r:id="" action="ppaction://media"/>
            <a:extLst>
              <a:ext uri="{FF2B5EF4-FFF2-40B4-BE49-F238E27FC236}">
                <a16:creationId xmlns:a16="http://schemas.microsoft.com/office/drawing/2014/main" id="{C4529F3F-77D5-90A5-6B32-F8E0E080D0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019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535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参加する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ake part in">
            <a:hlinkClick r:id="" action="ppaction://media"/>
            <a:extLst>
              <a:ext uri="{FF2B5EF4-FFF2-40B4-BE49-F238E27FC236}">
                <a16:creationId xmlns:a16="http://schemas.microsoft.com/office/drawing/2014/main" id="{A0104850-E4B4-1E16-8831-3C3D5C1C4B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019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7174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145A0-3668-BD4C-1C98-5E58F561C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F0818A7-C422-9B4B-5051-E00206B8AE0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9616E0-DA9C-DB62-1522-98BCBCED98D7}"/>
              </a:ext>
            </a:extLst>
          </p:cNvPr>
          <p:cNvGrpSpPr/>
          <p:nvPr/>
        </p:nvGrpSpPr>
        <p:grpSpPr>
          <a:xfrm>
            <a:off x="0" y="1852159"/>
            <a:ext cx="9144000" cy="2753573"/>
            <a:chOff x="0" y="1859340"/>
            <a:chExt cx="9144000" cy="27535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0549050-1BC7-773B-0328-CCABE5ADFB4A}"/>
                </a:ext>
              </a:extLst>
            </p:cNvPr>
            <p:cNvSpPr txBox="1"/>
            <p:nvPr/>
          </p:nvSpPr>
          <p:spPr>
            <a:xfrm>
              <a:off x="0" y="3689583"/>
              <a:ext cx="914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[v--------] [a-------]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ABA56C5-98AB-1386-B1F0-AE91815C20B3}"/>
                </a:ext>
              </a:extLst>
            </p:cNvPr>
            <p:cNvSpPr txBox="1"/>
            <p:nvPr/>
          </p:nvSpPr>
          <p:spPr>
            <a:xfrm>
              <a:off x="266701" y="1859340"/>
              <a:ext cx="8610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ボランティア活動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volunteer activity">
            <a:hlinkClick r:id="" action="ppaction://media"/>
            <a:extLst>
              <a:ext uri="{FF2B5EF4-FFF2-40B4-BE49-F238E27FC236}">
                <a16:creationId xmlns:a16="http://schemas.microsoft.com/office/drawing/2014/main" id="{3DDF0BED-61BD-B1E0-CA98-1B6B0FE474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57425" y="269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7214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16811</TotalTime>
  <Words>238</Words>
  <Application>Microsoft Office PowerPoint</Application>
  <PresentationFormat>画面に合わせる (4:3)</PresentationFormat>
  <Paragraphs>93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2119</cp:revision>
  <cp:lastPrinted>2016-06-23T16:36:17Z</cp:lastPrinted>
  <dcterms:created xsi:type="dcterms:W3CDTF">2016-05-30T03:13:09Z</dcterms:created>
  <dcterms:modified xsi:type="dcterms:W3CDTF">2025-09-30T06:02:08Z</dcterms:modified>
</cp:coreProperties>
</file>