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2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8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CB62D49A-F09E-C78A-F02A-23DC244B5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不規則動詞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「カナはゾウについて、おもしろいことを</a:t>
              </a: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聞きました」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6_05_reading_s1_1">
            <a:hlinkClick r:id="" action="ppaction://media"/>
            <a:extLst>
              <a:ext uri="{FF2B5EF4-FFF2-40B4-BE49-F238E27FC236}">
                <a16:creationId xmlns:a16="http://schemas.microsoft.com/office/drawing/2014/main" id="{DAB2D87F-D10B-0387-22A0-58A2D61AF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37775" y="2339975"/>
            <a:ext cx="406400" cy="406400"/>
          </a:xfrm>
          <a:prstGeom prst="rect">
            <a:avLst/>
          </a:prstGeom>
        </p:spPr>
      </p:pic>
      <p:pic>
        <p:nvPicPr>
          <p:cNvPr id="8" name="AS_G1_16_06_reading_s1_2">
            <a:hlinkClick r:id="" action="ppaction://media"/>
            <a:extLst>
              <a:ext uri="{FF2B5EF4-FFF2-40B4-BE49-F238E27FC236}">
                <a16:creationId xmlns:a16="http://schemas.microsoft.com/office/drawing/2014/main" id="{7F67ED51-8140-E055-5752-18A2ED3D2A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8650" y="2339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60876F90-4E27-D5B8-8D8A-764D76A94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3047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675921" y="15135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6_07_reading_s2">
            <a:hlinkClick r:id="" action="ppaction://media"/>
            <a:extLst>
              <a:ext uri="{FF2B5EF4-FFF2-40B4-BE49-F238E27FC236}">
                <a16:creationId xmlns:a16="http://schemas.microsoft.com/office/drawing/2014/main" id="{D40B06D7-A64F-8099-EB8F-2F0B12AACB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8575" y="1552575"/>
            <a:ext cx="406400" cy="406400"/>
          </a:xfrm>
          <a:prstGeom prst="rect">
            <a:avLst/>
          </a:prstGeom>
        </p:spPr>
      </p:pic>
      <p:pic>
        <p:nvPicPr>
          <p:cNvPr id="4" name="AS_G1_16_07_reading_s2">
            <a:hlinkClick r:id="" action="ppaction://media"/>
            <a:extLst>
              <a:ext uri="{FF2B5EF4-FFF2-40B4-BE49-F238E27FC236}">
                <a16:creationId xmlns:a16="http://schemas.microsoft.com/office/drawing/2014/main" id="{B64EE140-5C03-47DE-8CEA-7A0A4B5B9E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8575" y="974669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D72DBEF-B4D8-B705-E3A8-A78DFCDB50CF}"/>
              </a:ext>
            </a:extLst>
          </p:cNvPr>
          <p:cNvCxnSpPr>
            <a:cxnSpLocks/>
          </p:cNvCxnSpPr>
          <p:nvPr/>
        </p:nvCxnSpPr>
        <p:spPr>
          <a:xfrm flipH="1">
            <a:off x="4238146" y="15135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3C45B6A-2BCA-830F-911D-6374A59C9674}"/>
              </a:ext>
            </a:extLst>
          </p:cNvPr>
          <p:cNvCxnSpPr>
            <a:cxnSpLocks/>
          </p:cNvCxnSpPr>
          <p:nvPr/>
        </p:nvCxnSpPr>
        <p:spPr>
          <a:xfrm flipH="1">
            <a:off x="6322348" y="15135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ABAF6A2-2C33-9B2C-5DC6-F366BF46EA1B}"/>
              </a:ext>
            </a:extLst>
          </p:cNvPr>
          <p:cNvCxnSpPr>
            <a:cxnSpLocks/>
          </p:cNvCxnSpPr>
          <p:nvPr/>
        </p:nvCxnSpPr>
        <p:spPr>
          <a:xfrm flipH="1">
            <a:off x="8160673" y="15135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EEBA38F-F5BA-CFCC-A3CD-4209CFB1CAA8}"/>
              </a:ext>
            </a:extLst>
          </p:cNvPr>
          <p:cNvCxnSpPr>
            <a:cxnSpLocks/>
          </p:cNvCxnSpPr>
          <p:nvPr/>
        </p:nvCxnSpPr>
        <p:spPr>
          <a:xfrm flipH="1">
            <a:off x="218849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82DCFED5-F10A-88FC-3AD8-7B7040BA7E23}"/>
              </a:ext>
            </a:extLst>
          </p:cNvPr>
          <p:cNvCxnSpPr>
            <a:cxnSpLocks/>
          </p:cNvCxnSpPr>
          <p:nvPr/>
        </p:nvCxnSpPr>
        <p:spPr>
          <a:xfrm flipH="1">
            <a:off x="491264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3E82AAC-FED4-48B9-D042-B3273A9B3CFD}"/>
              </a:ext>
            </a:extLst>
          </p:cNvPr>
          <p:cNvCxnSpPr>
            <a:cxnSpLocks/>
          </p:cNvCxnSpPr>
          <p:nvPr/>
        </p:nvCxnSpPr>
        <p:spPr>
          <a:xfrm flipH="1">
            <a:off x="6417183" y="21517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FE3B776-A727-105B-5027-FBA81C509528}"/>
              </a:ext>
            </a:extLst>
          </p:cNvPr>
          <p:cNvCxnSpPr>
            <a:cxnSpLocks/>
          </p:cNvCxnSpPr>
          <p:nvPr/>
        </p:nvCxnSpPr>
        <p:spPr>
          <a:xfrm flipH="1">
            <a:off x="6822983" y="21492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13BB1BA-9274-1DA5-60F1-38D9F3F329E9}"/>
              </a:ext>
            </a:extLst>
          </p:cNvPr>
          <p:cNvCxnSpPr>
            <a:cxnSpLocks/>
          </p:cNvCxnSpPr>
          <p:nvPr/>
        </p:nvCxnSpPr>
        <p:spPr>
          <a:xfrm flipH="1">
            <a:off x="8771418" y="21492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065E70B-ACAC-776D-8C0E-9214BED3A9CC}"/>
              </a:ext>
            </a:extLst>
          </p:cNvPr>
          <p:cNvCxnSpPr>
            <a:cxnSpLocks/>
          </p:cNvCxnSpPr>
          <p:nvPr/>
        </p:nvCxnSpPr>
        <p:spPr>
          <a:xfrm flipH="1">
            <a:off x="1370493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09AF43C-D03B-78A1-E492-7C9C3DF89F3E}"/>
              </a:ext>
            </a:extLst>
          </p:cNvPr>
          <p:cNvCxnSpPr>
            <a:cxnSpLocks/>
          </p:cNvCxnSpPr>
          <p:nvPr/>
        </p:nvCxnSpPr>
        <p:spPr>
          <a:xfrm flipH="1">
            <a:off x="3532668" y="27588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415397A-DBD5-DA29-15B0-9C02CC17DA85}"/>
              </a:ext>
            </a:extLst>
          </p:cNvPr>
          <p:cNvCxnSpPr>
            <a:cxnSpLocks/>
          </p:cNvCxnSpPr>
          <p:nvPr/>
        </p:nvCxnSpPr>
        <p:spPr>
          <a:xfrm flipH="1">
            <a:off x="5478813" y="27588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EF51B53-D98E-6F6A-BC56-69E2403FBD07}"/>
              </a:ext>
            </a:extLst>
          </p:cNvPr>
          <p:cNvCxnSpPr>
            <a:cxnSpLocks/>
          </p:cNvCxnSpPr>
          <p:nvPr/>
        </p:nvCxnSpPr>
        <p:spPr>
          <a:xfrm flipH="1">
            <a:off x="6116988" y="27588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FB0C718-8DA1-B4F2-CB4C-E72756F7DA64}"/>
              </a:ext>
            </a:extLst>
          </p:cNvPr>
          <p:cNvCxnSpPr>
            <a:cxnSpLocks/>
          </p:cNvCxnSpPr>
          <p:nvPr/>
        </p:nvCxnSpPr>
        <p:spPr>
          <a:xfrm flipH="1">
            <a:off x="8094412" y="27588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F5C6452-6F82-278F-2971-20CD4726CD00}"/>
              </a:ext>
            </a:extLst>
          </p:cNvPr>
          <p:cNvCxnSpPr>
            <a:cxnSpLocks/>
          </p:cNvCxnSpPr>
          <p:nvPr/>
        </p:nvCxnSpPr>
        <p:spPr>
          <a:xfrm flipH="1">
            <a:off x="1436753" y="33930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E3270DF0-F5B5-5DE6-780B-DD2517D16F5A}"/>
              </a:ext>
            </a:extLst>
          </p:cNvPr>
          <p:cNvCxnSpPr>
            <a:cxnSpLocks/>
          </p:cNvCxnSpPr>
          <p:nvPr/>
        </p:nvCxnSpPr>
        <p:spPr>
          <a:xfrm flipH="1">
            <a:off x="3094103" y="33889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7D89E20C-D39D-FA54-EE6F-89788D5BE8B1}"/>
              </a:ext>
            </a:extLst>
          </p:cNvPr>
          <p:cNvCxnSpPr>
            <a:cxnSpLocks/>
          </p:cNvCxnSpPr>
          <p:nvPr/>
        </p:nvCxnSpPr>
        <p:spPr>
          <a:xfrm flipH="1">
            <a:off x="3954065" y="33889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8FDDCD4-29FF-285B-AFA6-2A56998C50A6}"/>
              </a:ext>
            </a:extLst>
          </p:cNvPr>
          <p:cNvCxnSpPr>
            <a:cxnSpLocks/>
          </p:cNvCxnSpPr>
          <p:nvPr/>
        </p:nvCxnSpPr>
        <p:spPr>
          <a:xfrm flipH="1">
            <a:off x="6822983" y="33889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1D4632B4-360E-3FCB-A0B1-19B64CB1903D}"/>
              </a:ext>
            </a:extLst>
          </p:cNvPr>
          <p:cNvCxnSpPr>
            <a:cxnSpLocks/>
          </p:cNvCxnSpPr>
          <p:nvPr/>
        </p:nvCxnSpPr>
        <p:spPr>
          <a:xfrm flipH="1">
            <a:off x="8461283" y="33889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3B58330B-ABA4-07B3-58A1-CDBD12FC7076}"/>
              </a:ext>
            </a:extLst>
          </p:cNvPr>
          <p:cNvCxnSpPr>
            <a:cxnSpLocks/>
          </p:cNvCxnSpPr>
          <p:nvPr/>
        </p:nvCxnSpPr>
        <p:spPr>
          <a:xfrm flipH="1">
            <a:off x="774608" y="39985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7A559A6D-F7AC-5A4E-A1E0-05981A7ADCA4}"/>
              </a:ext>
            </a:extLst>
          </p:cNvPr>
          <p:cNvCxnSpPr>
            <a:cxnSpLocks/>
          </p:cNvCxnSpPr>
          <p:nvPr/>
        </p:nvCxnSpPr>
        <p:spPr>
          <a:xfrm flipH="1">
            <a:off x="3257867" y="39985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05ED0E53-AF15-0226-FEBB-DB0453E21B19}"/>
              </a:ext>
            </a:extLst>
          </p:cNvPr>
          <p:cNvCxnSpPr>
            <a:cxnSpLocks/>
          </p:cNvCxnSpPr>
          <p:nvPr/>
        </p:nvCxnSpPr>
        <p:spPr>
          <a:xfrm flipH="1">
            <a:off x="4190837" y="39985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1EA1B4F8-939B-4EA1-9445-E513E269F8A2}"/>
              </a:ext>
            </a:extLst>
          </p:cNvPr>
          <p:cNvCxnSpPr>
            <a:cxnSpLocks/>
          </p:cNvCxnSpPr>
          <p:nvPr/>
        </p:nvCxnSpPr>
        <p:spPr>
          <a:xfrm flipH="1">
            <a:off x="6059773" y="39985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3B47A578-B45F-50FE-CD8D-8BC3E7F26DD4}"/>
              </a:ext>
            </a:extLst>
          </p:cNvPr>
          <p:cNvCxnSpPr>
            <a:cxnSpLocks/>
          </p:cNvCxnSpPr>
          <p:nvPr/>
        </p:nvCxnSpPr>
        <p:spPr>
          <a:xfrm flipH="1">
            <a:off x="812293" y="45941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693BFFF-E25D-7C65-A70E-68E01ABE5772}"/>
              </a:ext>
            </a:extLst>
          </p:cNvPr>
          <p:cNvCxnSpPr>
            <a:cxnSpLocks/>
          </p:cNvCxnSpPr>
          <p:nvPr/>
        </p:nvCxnSpPr>
        <p:spPr>
          <a:xfrm flipH="1">
            <a:off x="3703289" y="45941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39519936-8DD6-2AFE-2736-E33417AB3A8B}"/>
              </a:ext>
            </a:extLst>
          </p:cNvPr>
          <p:cNvCxnSpPr>
            <a:cxnSpLocks/>
          </p:cNvCxnSpPr>
          <p:nvPr/>
        </p:nvCxnSpPr>
        <p:spPr>
          <a:xfrm flipH="1">
            <a:off x="5684489" y="45941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2250E7E-A78A-F0B6-EED2-8E6EE194B217}"/>
              </a:ext>
            </a:extLst>
          </p:cNvPr>
          <p:cNvCxnSpPr>
            <a:cxnSpLocks/>
          </p:cNvCxnSpPr>
          <p:nvPr/>
        </p:nvCxnSpPr>
        <p:spPr>
          <a:xfrm flipH="1">
            <a:off x="6610570" y="45941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ECFEC96F-58D5-021E-1048-361F68E01843}"/>
              </a:ext>
            </a:extLst>
          </p:cNvPr>
          <p:cNvCxnSpPr>
            <a:cxnSpLocks/>
          </p:cNvCxnSpPr>
          <p:nvPr/>
        </p:nvCxnSpPr>
        <p:spPr>
          <a:xfrm flipH="1">
            <a:off x="7980332" y="45941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88A62C76-CB9A-D2D1-4F36-0EBF2F4249BB}"/>
              </a:ext>
            </a:extLst>
          </p:cNvPr>
          <p:cNvCxnSpPr>
            <a:cxnSpLocks/>
          </p:cNvCxnSpPr>
          <p:nvPr/>
        </p:nvCxnSpPr>
        <p:spPr>
          <a:xfrm flipH="1">
            <a:off x="2446307" y="52037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7D55EFFE-0F46-E6B7-6B2A-FF1F42F96875}"/>
              </a:ext>
            </a:extLst>
          </p:cNvPr>
          <p:cNvCxnSpPr>
            <a:cxnSpLocks/>
          </p:cNvCxnSpPr>
          <p:nvPr/>
        </p:nvCxnSpPr>
        <p:spPr>
          <a:xfrm flipH="1">
            <a:off x="2940499" y="52037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46A1BC91-3DA3-E177-364C-6E516E025953}"/>
              </a:ext>
            </a:extLst>
          </p:cNvPr>
          <p:cNvCxnSpPr>
            <a:cxnSpLocks/>
          </p:cNvCxnSpPr>
          <p:nvPr/>
        </p:nvCxnSpPr>
        <p:spPr>
          <a:xfrm flipH="1">
            <a:off x="5611334" y="52037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98C46940-618C-4AE8-DAC2-E3682F34C7EE}"/>
              </a:ext>
            </a:extLst>
          </p:cNvPr>
          <p:cNvCxnSpPr>
            <a:cxnSpLocks/>
          </p:cNvCxnSpPr>
          <p:nvPr/>
        </p:nvCxnSpPr>
        <p:spPr>
          <a:xfrm flipH="1">
            <a:off x="8449822" y="52037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6_09_reading_str">
            <a:hlinkClick r:id="" action="ppaction://media"/>
            <a:extLst>
              <a:ext uri="{FF2B5EF4-FFF2-40B4-BE49-F238E27FC236}">
                <a16:creationId xmlns:a16="http://schemas.microsoft.com/office/drawing/2014/main" id="{6BCA1D06-FB0B-BCFA-177E-80AC01DFF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5175" y="8540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9F5B73-FB50-CD7D-C11A-08030D2C2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49659"/>
            <a:ext cx="6472800" cy="67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6_10_reading_s3">
            <a:hlinkClick r:id="" action="ppaction://media"/>
            <a:extLst>
              <a:ext uri="{FF2B5EF4-FFF2-40B4-BE49-F238E27FC236}">
                <a16:creationId xmlns:a16="http://schemas.microsoft.com/office/drawing/2014/main" id="{DB6E9630-F36D-78CE-B948-AC0E1C598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1675" y="18065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F44F67-DD0B-C8A2-06F4-ADBFF4F12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66649"/>
            <a:ext cx="6962400" cy="61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69C0122-8091-0192-8574-A69A305483A3}"/>
              </a:ext>
            </a:extLst>
          </p:cNvPr>
          <p:cNvSpPr/>
          <p:nvPr/>
        </p:nvSpPr>
        <p:spPr>
          <a:xfrm>
            <a:off x="834473" y="5054834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1C22589-26BF-3931-C8E6-68667ED453B8}"/>
              </a:ext>
            </a:extLst>
          </p:cNvPr>
          <p:cNvSpPr/>
          <p:nvPr/>
        </p:nvSpPr>
        <p:spPr>
          <a:xfrm>
            <a:off x="587261" y="5455443"/>
            <a:ext cx="272850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09355D-C56F-AA42-1A28-C5AB75B1468A}"/>
              </a:ext>
            </a:extLst>
          </p:cNvPr>
          <p:cNvSpPr/>
          <p:nvPr/>
        </p:nvSpPr>
        <p:spPr>
          <a:xfrm>
            <a:off x="834473" y="3962352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E48FBC-BA5E-F7D5-FEA4-FD1604CAEC02}"/>
              </a:ext>
            </a:extLst>
          </p:cNvPr>
          <p:cNvSpPr/>
          <p:nvPr/>
        </p:nvSpPr>
        <p:spPr>
          <a:xfrm>
            <a:off x="587261" y="4354415"/>
            <a:ext cx="307033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CB5F0-37E0-BB8B-0885-B8C33FE7A7F4}"/>
              </a:ext>
            </a:extLst>
          </p:cNvPr>
          <p:cNvSpPr/>
          <p:nvPr/>
        </p:nvSpPr>
        <p:spPr>
          <a:xfrm>
            <a:off x="587261" y="3235450"/>
            <a:ext cx="342071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557425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・語尾に（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をつけて過去形を作る規則動詞に対して、不規則に変化する動詞を不規則動詞という。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・否定文は、動詞の前に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または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を置き、動詞は原形（もとの形）を使う。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・疑問文は、主語の前に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を置き、動詞は原形を使う。答えの文でも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・疑問詞ではじまる疑問文は、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＋主語＋動詞の原形～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3" grpId="0" animBg="1"/>
      <p:bldP spid="10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49315F-E572-C488-56D3-7933B5389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201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DCAC84-BFC0-216D-37CC-E99A11A55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201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6_01_kihon">
            <a:hlinkClick r:id="" action="ppaction://media"/>
            <a:extLst>
              <a:ext uri="{FF2B5EF4-FFF2-40B4-BE49-F238E27FC236}">
                <a16:creationId xmlns:a16="http://schemas.microsoft.com/office/drawing/2014/main" id="{BCEBEF0B-E869-406D-6B11-E23FE7C72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675" y="4476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8079C03-A25B-A174-9249-CED4C0A77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149743"/>
            <a:ext cx="8658000" cy="48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0003BA-2D7A-2663-A140-1B10C0100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10554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CBC3AA7-A8C8-5AA6-51FB-15ED9197D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8393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44082" y="1816011"/>
            <a:ext cx="20517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6_11_reading_s6_1">
            <a:hlinkClick r:id="" action="ppaction://media"/>
            <a:extLst>
              <a:ext uri="{FF2B5EF4-FFF2-40B4-BE49-F238E27FC236}">
                <a16:creationId xmlns:a16="http://schemas.microsoft.com/office/drawing/2014/main" id="{D3FF40DB-0037-C9DB-BE36-BFA657825D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587375"/>
            <a:ext cx="406400" cy="406400"/>
          </a:xfrm>
          <a:prstGeom prst="rect">
            <a:avLst/>
          </a:prstGeom>
        </p:spPr>
      </p:pic>
      <p:pic>
        <p:nvPicPr>
          <p:cNvPr id="9" name="AS_G1_16_12_reading_s6_2">
            <a:hlinkClick r:id="" action="ppaction://media"/>
            <a:extLst>
              <a:ext uri="{FF2B5EF4-FFF2-40B4-BE49-F238E27FC236}">
                <a16:creationId xmlns:a16="http://schemas.microsoft.com/office/drawing/2014/main" id="{AC12B784-3337-A5E9-FB23-3DAEB98C17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360631"/>
            <a:ext cx="406400" cy="406400"/>
          </a:xfrm>
          <a:prstGeom prst="rect">
            <a:avLst/>
          </a:prstGeom>
        </p:spPr>
      </p:pic>
      <p:pic>
        <p:nvPicPr>
          <p:cNvPr id="18" name="AS_G1_16_11_reading_s6_1">
            <a:hlinkClick r:id="" action="ppaction://media"/>
            <a:extLst>
              <a:ext uri="{FF2B5EF4-FFF2-40B4-BE49-F238E27FC236}">
                <a16:creationId xmlns:a16="http://schemas.microsoft.com/office/drawing/2014/main" id="{B0373942-78D4-B7FE-A37B-4D838A9559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6004" y="2416175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3B3F611-EF5A-7B40-8BF6-DB4A9740E368}"/>
              </a:ext>
            </a:extLst>
          </p:cNvPr>
          <p:cNvSpPr txBox="1"/>
          <p:nvPr/>
        </p:nvSpPr>
        <p:spPr>
          <a:xfrm>
            <a:off x="4396656" y="2273947"/>
            <a:ext cx="2271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took      part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12A3FDA-0582-DCF2-836B-9770491171C1}"/>
              </a:ext>
            </a:extLst>
          </p:cNvPr>
          <p:cNvSpPr txBox="1"/>
          <p:nvPr/>
        </p:nvSpPr>
        <p:spPr>
          <a:xfrm>
            <a:off x="747777" y="2741580"/>
            <a:ext cx="1300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activity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6A062F9-86E6-732D-4013-AE9B1FB42808}"/>
              </a:ext>
            </a:extLst>
          </p:cNvPr>
          <p:cNvSpPr txBox="1"/>
          <p:nvPr/>
        </p:nvSpPr>
        <p:spPr>
          <a:xfrm>
            <a:off x="5104342" y="2750933"/>
            <a:ext cx="2271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come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B16C244-ADEB-E273-A9E7-71E3473FC901}"/>
              </a:ext>
            </a:extLst>
          </p:cNvPr>
          <p:cNvSpPr txBox="1"/>
          <p:nvPr/>
        </p:nvSpPr>
        <p:spPr>
          <a:xfrm>
            <a:off x="1342832" y="3216175"/>
            <a:ext cx="11050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62D36BF-1682-2E8C-C486-F809CED306E6}"/>
              </a:ext>
            </a:extLst>
          </p:cNvPr>
          <p:cNvSpPr txBox="1"/>
          <p:nvPr/>
        </p:nvSpPr>
        <p:spPr>
          <a:xfrm>
            <a:off x="1040944" y="3674111"/>
            <a:ext cx="3355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      you      have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BD97A15-8E89-B405-F137-293FB448B858}"/>
              </a:ext>
            </a:extLst>
          </p:cNvPr>
          <p:cNvSpPr txBox="1"/>
          <p:nvPr/>
        </p:nvSpPr>
        <p:spPr>
          <a:xfrm>
            <a:off x="1522729" y="4128427"/>
            <a:ext cx="7452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670289F-C4B1-94D2-35D7-7F4417F2C140}"/>
              </a:ext>
            </a:extLst>
          </p:cNvPr>
          <p:cNvSpPr txBox="1"/>
          <p:nvPr/>
        </p:nvSpPr>
        <p:spPr>
          <a:xfrm>
            <a:off x="928494" y="4586363"/>
            <a:ext cx="8907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0EA27D8-AF95-7D2C-8551-4B6B9073EBC7}"/>
              </a:ext>
            </a:extLst>
          </p:cNvPr>
          <p:cNvSpPr txBox="1"/>
          <p:nvPr/>
        </p:nvSpPr>
        <p:spPr>
          <a:xfrm>
            <a:off x="5104341" y="4586363"/>
            <a:ext cx="25169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staff  member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593BC5D-B1B3-CFFA-E86A-1CE8B9B57ABC}"/>
              </a:ext>
            </a:extLst>
          </p:cNvPr>
          <p:cNvSpPr txBox="1"/>
          <p:nvPr/>
        </p:nvSpPr>
        <p:spPr>
          <a:xfrm>
            <a:off x="1315335" y="5498615"/>
            <a:ext cx="9979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jump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9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6_14_reading_s7_1">
            <a:hlinkClick r:id="" action="ppaction://media"/>
            <a:extLst>
              <a:ext uri="{FF2B5EF4-FFF2-40B4-BE49-F238E27FC236}">
                <a16:creationId xmlns:a16="http://schemas.microsoft.com/office/drawing/2014/main" id="{9E912E4F-908B-F021-81DF-86B9339D3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72675" y="3940175"/>
            <a:ext cx="406400" cy="406400"/>
          </a:xfrm>
          <a:prstGeom prst="rect">
            <a:avLst/>
          </a:prstGeom>
        </p:spPr>
      </p:pic>
      <p:pic>
        <p:nvPicPr>
          <p:cNvPr id="7" name="AS_G1_16_15_reading_s7_2">
            <a:hlinkClick r:id="" action="ppaction://media"/>
            <a:extLst>
              <a:ext uri="{FF2B5EF4-FFF2-40B4-BE49-F238E27FC236}">
                <a16:creationId xmlns:a16="http://schemas.microsoft.com/office/drawing/2014/main" id="{F14F453F-FB1D-DC7B-AEA5-E70DB6AE8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78148" y="3948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1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6_16_reading_s8_1">
            <a:hlinkClick r:id="" action="ppaction://media"/>
            <a:extLst>
              <a:ext uri="{FF2B5EF4-FFF2-40B4-BE49-F238E27FC236}">
                <a16:creationId xmlns:a16="http://schemas.microsoft.com/office/drawing/2014/main" id="{367AA642-112E-0B9F-F295-023DD56BB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60241" y="2300311"/>
            <a:ext cx="406400" cy="406400"/>
          </a:xfrm>
          <a:prstGeom prst="rect">
            <a:avLst/>
          </a:prstGeom>
        </p:spPr>
      </p:pic>
      <p:pic>
        <p:nvPicPr>
          <p:cNvPr id="12" name="AS_G1_16_17_reading_s8_2">
            <a:hlinkClick r:id="" action="ppaction://media"/>
            <a:extLst>
              <a:ext uri="{FF2B5EF4-FFF2-40B4-BE49-F238E27FC236}">
                <a16:creationId xmlns:a16="http://schemas.microsoft.com/office/drawing/2014/main" id="{A9586651-23AB-0A4C-7FED-3BD82D59F6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78030" y="2311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今朝～しましたか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A94148-9934-F065-C46B-BC51BB612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325AC6A-6180-4133-B6D2-683FCB36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62823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15002" y="3310150"/>
            <a:ext cx="283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        listen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1_16_03_kihon_t_1">
            <a:hlinkClick r:id="" action="ppaction://media"/>
            <a:extLst>
              <a:ext uri="{FF2B5EF4-FFF2-40B4-BE49-F238E27FC236}">
                <a16:creationId xmlns:a16="http://schemas.microsoft.com/office/drawing/2014/main" id="{9BAF650E-3093-D9C2-FB5C-9D43F230FE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675" y="1374775"/>
            <a:ext cx="406400" cy="406400"/>
          </a:xfrm>
          <a:prstGeom prst="rect">
            <a:avLst/>
          </a:prstGeom>
        </p:spPr>
      </p:pic>
      <p:pic>
        <p:nvPicPr>
          <p:cNvPr id="7" name="AS_G1_16_03_kihon_t_1">
            <a:hlinkClick r:id="" action="ppaction://media"/>
            <a:extLst>
              <a:ext uri="{FF2B5EF4-FFF2-40B4-BE49-F238E27FC236}">
                <a16:creationId xmlns:a16="http://schemas.microsoft.com/office/drawing/2014/main" id="{7651E4D0-CF27-EA59-A92F-57917FD447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675" y="53741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69D72D-7B20-26D4-0D3C-3D7FD20DB56C}"/>
              </a:ext>
            </a:extLst>
          </p:cNvPr>
          <p:cNvSpPr txBox="1"/>
          <p:nvPr/>
        </p:nvSpPr>
        <p:spPr>
          <a:xfrm>
            <a:off x="1415002" y="4523228"/>
            <a:ext cx="44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        study   English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907FAD3-4995-D5E6-E964-E5F0D17FCBE7}"/>
              </a:ext>
            </a:extLst>
          </p:cNvPr>
          <p:cNvSpPr txBox="1"/>
          <p:nvPr/>
        </p:nvSpPr>
        <p:spPr>
          <a:xfrm>
            <a:off x="1415001" y="5721665"/>
            <a:ext cx="498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          run            park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A07C4E3-0B29-4D40-94A1-02D1E724E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2823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86A13C-5B29-A61E-2388-05182C989C33}"/>
              </a:ext>
            </a:extLst>
          </p:cNvPr>
          <p:cNvSpPr txBox="1"/>
          <p:nvPr/>
        </p:nvSpPr>
        <p:spPr>
          <a:xfrm>
            <a:off x="1415002" y="3310150"/>
            <a:ext cx="283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        listen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959694-4D8C-F9BB-2951-6D526E4D237B}"/>
              </a:ext>
            </a:extLst>
          </p:cNvPr>
          <p:cNvSpPr txBox="1"/>
          <p:nvPr/>
        </p:nvSpPr>
        <p:spPr>
          <a:xfrm>
            <a:off x="1415002" y="4523228"/>
            <a:ext cx="44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        study   English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0558F-40F3-D73B-CFDF-5A21386B7FEC}"/>
              </a:ext>
            </a:extLst>
          </p:cNvPr>
          <p:cNvSpPr txBox="1"/>
          <p:nvPr/>
        </p:nvSpPr>
        <p:spPr>
          <a:xfrm>
            <a:off x="1415001" y="5721665"/>
            <a:ext cx="498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          run            park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456053" y="5176199"/>
            <a:ext cx="8231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you help your mother this morning?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16_04_kihon_t_2">
            <a:hlinkClick r:id="" action="ppaction://media"/>
            <a:extLst>
              <a:ext uri="{FF2B5EF4-FFF2-40B4-BE49-F238E27FC236}">
                <a16:creationId xmlns:a16="http://schemas.microsoft.com/office/drawing/2014/main" id="{E2355899-FC9B-71FB-31F8-1206EBF576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2375" y="14128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EAC72FC-1CF1-7C87-48B8-2A86D9650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16811</TotalTime>
  <Words>706</Words>
  <Application>Microsoft Office PowerPoint</Application>
  <PresentationFormat>画面に合わせる (4:3)</PresentationFormat>
  <Paragraphs>122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2119</cp:revision>
  <cp:lastPrinted>2016-06-23T16:36:17Z</cp:lastPrinted>
  <dcterms:created xsi:type="dcterms:W3CDTF">2016-05-30T03:13:09Z</dcterms:created>
  <dcterms:modified xsi:type="dcterms:W3CDTF">2025-09-30T05:57:24Z</dcterms:modified>
</cp:coreProperties>
</file>