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3626" r:id="rId2"/>
    <p:sldId id="3647" r:id="rId3"/>
    <p:sldId id="2027" r:id="rId4"/>
    <p:sldId id="2028" r:id="rId5"/>
    <p:sldId id="2029" r:id="rId6"/>
    <p:sldId id="2015" r:id="rId7"/>
    <p:sldId id="2016" r:id="rId8"/>
    <p:sldId id="2017" r:id="rId9"/>
    <p:sldId id="2018" r:id="rId10"/>
    <p:sldId id="2019" r:id="rId11"/>
    <p:sldId id="2020" r:id="rId12"/>
    <p:sldId id="2024" r:id="rId13"/>
    <p:sldId id="2025" r:id="rId14"/>
    <p:sldId id="2026" r:id="rId15"/>
    <p:sldId id="2021" r:id="rId16"/>
    <p:sldId id="2022" r:id="rId17"/>
    <p:sldId id="2023" r:id="rId18"/>
    <p:sldId id="2031" r:id="rId19"/>
    <p:sldId id="2032" r:id="rId20"/>
    <p:sldId id="2033" r:id="rId21"/>
    <p:sldId id="3622" r:id="rId22"/>
    <p:sldId id="4315" r:id="rId23"/>
    <p:sldId id="4316" r:id="rId24"/>
    <p:sldId id="4317" r:id="rId25"/>
    <p:sldId id="4318" r:id="rId26"/>
    <p:sldId id="4319" r:id="rId27"/>
    <p:sldId id="4320" r:id="rId28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media" Target="../media/media9.mp3"/><Relationship Id="rId7" Type="http://schemas.openxmlformats.org/officeDocument/2006/relationships/image" Target="../media/image1.png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9.mp3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36104" y="2536448"/>
            <a:ext cx="78717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yesterday</a:t>
            </a:r>
            <a:endParaRPr kumimoji="1" lang="ja-JP" altLang="en-US" sz="1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kihon_v3_yesterday">
            <a:hlinkClick r:id="" action="ppaction://media"/>
            <a:extLst>
              <a:ext uri="{FF2B5EF4-FFF2-40B4-BE49-F238E27FC236}">
                <a16:creationId xmlns:a16="http://schemas.microsoft.com/office/drawing/2014/main" id="{BD101339-800F-4D63-873A-FC82E3E9F9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2266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16DDF53-7549-40ED-999E-FB0D64D35B31}"/>
              </a:ext>
            </a:extLst>
          </p:cNvPr>
          <p:cNvSpPr txBox="1"/>
          <p:nvPr/>
        </p:nvSpPr>
        <p:spPr>
          <a:xfrm>
            <a:off x="1553818" y="2497976"/>
            <a:ext cx="60363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昨日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kihon_v3_yesterday">
            <a:hlinkClick r:id="" action="ppaction://media"/>
            <a:extLst>
              <a:ext uri="{FF2B5EF4-FFF2-40B4-BE49-F238E27FC236}">
                <a16:creationId xmlns:a16="http://schemas.microsoft.com/office/drawing/2014/main" id="{364D8689-340D-4DAC-9409-EBC052942B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825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3_kihon_v4_hungry">
            <a:hlinkClick r:id="" action="ppaction://media"/>
            <a:extLst>
              <a:ext uri="{FF2B5EF4-FFF2-40B4-BE49-F238E27FC236}">
                <a16:creationId xmlns:a16="http://schemas.microsoft.com/office/drawing/2014/main" id="{26135693-A057-4298-A171-8E47E6236B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06521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7CFE542-A46F-02FC-FABB-15E123FAEE8A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0B0F7DC-4CD8-31D4-7E6B-5CA6E743D37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FED9319-EBE7-F2E0-0A59-7467C9FCB4ED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空腹の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97844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8870" y="2321005"/>
            <a:ext cx="76862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hungry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kihon_v4_hungry">
            <a:hlinkClick r:id="" action="ppaction://media"/>
            <a:extLst>
              <a:ext uri="{FF2B5EF4-FFF2-40B4-BE49-F238E27FC236}">
                <a16:creationId xmlns:a16="http://schemas.microsoft.com/office/drawing/2014/main" id="{73208CBE-7A17-44A7-9BEE-F70F0B6FAE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0652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2609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23_kihon_v4_hungry">
            <a:hlinkClick r:id="" action="ppaction://media"/>
            <a:extLst>
              <a:ext uri="{FF2B5EF4-FFF2-40B4-BE49-F238E27FC236}">
                <a16:creationId xmlns:a16="http://schemas.microsoft.com/office/drawing/2014/main" id="{57CCA731-95FC-4291-8C86-DE74424822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35075" y="106521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264E2D-ADC2-985A-BE0E-C3E90B0E979C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空腹の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1515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761449"/>
            <a:ext cx="9144000" cy="3335103"/>
            <a:chOff x="0" y="2261013"/>
            <a:chExt cx="9144000" cy="333510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[t---] [t---]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516835" y="2261013"/>
              <a:ext cx="811033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0A0C3143-D6B4-4D0B-B397-72804F8419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316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705725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that time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8FD8D5F8-24AC-42DC-BF91-ED06D617171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59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B29EAC1-1641-46B1-A601-2048635410E7}"/>
              </a:ext>
            </a:extLst>
          </p:cNvPr>
          <p:cNvSpPr txBox="1"/>
          <p:nvPr/>
        </p:nvSpPr>
        <p:spPr>
          <a:xfrm>
            <a:off x="516835" y="2497976"/>
            <a:ext cx="811033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そのとき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27FAC6CF-7773-4051-8E30-148804A6D7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82713" y="15367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8524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3_kihon_v6_were">
            <a:hlinkClick r:id="" action="ppaction://media"/>
            <a:extLst>
              <a:ext uri="{FF2B5EF4-FFF2-40B4-BE49-F238E27FC236}">
                <a16:creationId xmlns:a16="http://schemas.microsoft.com/office/drawing/2014/main" id="{20D22F79-0584-4A80-8590-7DBDED72980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947738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F4BBFE13-2995-C0E0-707F-9B85F016277D}"/>
              </a:ext>
            </a:extLst>
          </p:cNvPr>
          <p:cNvGrpSpPr/>
          <p:nvPr/>
        </p:nvGrpSpPr>
        <p:grpSpPr>
          <a:xfrm>
            <a:off x="152400" y="1347485"/>
            <a:ext cx="8839200" cy="4163031"/>
            <a:chOff x="152400" y="859049"/>
            <a:chExt cx="8839200" cy="416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DF5B593-09D8-42AE-F6A6-5672074C9231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だった、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 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43337AF-872E-B827-6FE5-B282CFB16B7F}"/>
                </a:ext>
              </a:extLst>
            </p:cNvPr>
            <p:cNvSpPr txBox="1"/>
            <p:nvPr/>
          </p:nvSpPr>
          <p:spPr>
            <a:xfrm>
              <a:off x="1205948" y="345242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FECB65E-D319-40EE-4E64-ADFC6C87969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3614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kihon_v6_were">
            <a:hlinkClick r:id="" action="ppaction://media"/>
            <a:extLst>
              <a:ext uri="{FF2B5EF4-FFF2-40B4-BE49-F238E27FC236}">
                <a16:creationId xmlns:a16="http://schemas.microsoft.com/office/drawing/2014/main" id="{D692613F-3EC4-4387-91F3-8CB92CE039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19250" y="9477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C643DA9-25F5-206D-601B-2D9F2C7E18F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8269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23_kihon_v6_were">
            <a:hlinkClick r:id="" action="ppaction://media"/>
            <a:extLst>
              <a:ext uri="{FF2B5EF4-FFF2-40B4-BE49-F238E27FC236}">
                <a16:creationId xmlns:a16="http://schemas.microsoft.com/office/drawing/2014/main" id="{E4A5B9F9-C9E3-4F4F-960A-853A71C528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619250" y="94773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FB6CE5-34C2-601B-8EC5-35DF3E86E088}"/>
              </a:ext>
            </a:extLst>
          </p:cNvPr>
          <p:cNvSpPr txBox="1"/>
          <p:nvPr/>
        </p:nvSpPr>
        <p:spPr>
          <a:xfrm>
            <a:off x="152400" y="2274838"/>
            <a:ext cx="883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だった、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いた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83588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05B85-0489-34F5-F92D-B8FA152F8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22A3F1-B5E9-A0F9-38F7-72B3375C6A2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45EA8D-492F-3934-91D2-A5225F660AF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DC2FD7-7252-EDD0-DF4B-4C3EE1D45B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2" name="G1_L23_kihon_v1_was">
            <a:hlinkClick r:id="" action="ppaction://media"/>
            <a:extLst>
              <a:ext uri="{FF2B5EF4-FFF2-40B4-BE49-F238E27FC236}">
                <a16:creationId xmlns:a16="http://schemas.microsoft.com/office/drawing/2014/main" id="{9E2CA6DA-B918-2702-149A-8699494B34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33062" y="1059326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9031376-EAD1-8AC2-821B-03A0FAB10092}"/>
              </a:ext>
            </a:extLst>
          </p:cNvPr>
          <p:cNvGrpSpPr/>
          <p:nvPr/>
        </p:nvGrpSpPr>
        <p:grpSpPr>
          <a:xfrm>
            <a:off x="152400" y="1347485"/>
            <a:ext cx="8839200" cy="4163031"/>
            <a:chOff x="152400" y="859049"/>
            <a:chExt cx="8839200" cy="416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5573AFC-710C-098E-9619-E324B10B128E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だった、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 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C6312E0-95FF-D88A-60B7-B75492D9813F}"/>
                </a:ext>
              </a:extLst>
            </p:cNvPr>
            <p:cNvSpPr txBox="1"/>
            <p:nvPr/>
          </p:nvSpPr>
          <p:spPr>
            <a:xfrm>
              <a:off x="1205948" y="345242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AC6A9B2-33AA-6867-F057-FE40A0BFD025}"/>
              </a:ext>
            </a:extLst>
          </p:cNvPr>
          <p:cNvSpPr/>
          <p:nvPr/>
        </p:nvSpPr>
        <p:spPr>
          <a:xfrm flipH="1">
            <a:off x="3162300" y="3735373"/>
            <a:ext cx="2819400" cy="177514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371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BEEAA-DF15-290F-97C2-EE64B55A2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F3BD75-3741-69B6-879A-25DEB01585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E21107D-6551-8B60-5238-4C3C3AAB624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36D0EF-A456-7AD0-4E51-E618AC32BB9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590DDCC-D7F9-4375-80FF-37F9A7E28D46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1F6A3F8-F66F-FB82-C534-99E6CFEF03B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sick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10C719-140C-D9C4-769A-909734F8B8A1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kihon_v2_sick">
            <a:hlinkClick r:id="" action="ppaction://media"/>
            <a:extLst>
              <a:ext uri="{FF2B5EF4-FFF2-40B4-BE49-F238E27FC236}">
                <a16:creationId xmlns:a16="http://schemas.microsoft.com/office/drawing/2014/main" id="{BC951FB8-4523-8504-F670-8C0609DE1E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2095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9078210-6A62-3C62-0B8C-3AC37B514C14}"/>
              </a:ext>
            </a:extLst>
          </p:cNvPr>
          <p:cNvSpPr/>
          <p:nvPr/>
        </p:nvSpPr>
        <p:spPr>
          <a:xfrm flipH="1">
            <a:off x="3111500" y="3269673"/>
            <a:ext cx="2921000" cy="198539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8417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16E03-D249-5039-0531-0B818E4FA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91914A2-42FA-8E20-4721-C5A8E41AAC2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68727EF-A3C7-ABCB-35D7-CFDE8B4C865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FB98177-E8F1-24B4-C97E-3AF1CB95EE7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3FAA20-B786-6325-6009-630454D95A6F}"/>
              </a:ext>
            </a:extLst>
          </p:cNvPr>
          <p:cNvGrpSpPr/>
          <p:nvPr/>
        </p:nvGrpSpPr>
        <p:grpSpPr>
          <a:xfrm>
            <a:off x="457200" y="1774701"/>
            <a:ext cx="8229600" cy="3308598"/>
            <a:chOff x="457200" y="2145587"/>
            <a:chExt cx="8229600" cy="330859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D6EF8A0-05B8-6BFA-8D96-66CA6E8BFEFD}"/>
                </a:ext>
              </a:extLst>
            </p:cNvPr>
            <p:cNvSpPr txBox="1"/>
            <p:nvPr/>
          </p:nvSpPr>
          <p:spPr>
            <a:xfrm>
              <a:off x="1553818" y="2145587"/>
              <a:ext cx="6036365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DFCB49-CC3E-62E6-5F07-99CBDAAB97B2}"/>
                </a:ext>
              </a:extLst>
            </p:cNvPr>
            <p:cNvSpPr txBox="1"/>
            <p:nvPr/>
          </p:nvSpPr>
          <p:spPr>
            <a:xfrm>
              <a:off x="457200" y="4007635"/>
              <a:ext cx="82296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yesterday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kihon_v3_yesterday">
            <a:hlinkClick r:id="" action="ppaction://media"/>
            <a:extLst>
              <a:ext uri="{FF2B5EF4-FFF2-40B4-BE49-F238E27FC236}">
                <a16:creationId xmlns:a16="http://schemas.microsoft.com/office/drawing/2014/main" id="{5A8C8EFB-5C66-C100-0538-9E7295163A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17600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98FAD1-D9B2-CA16-D726-34F5539A26C1}"/>
              </a:ext>
            </a:extLst>
          </p:cNvPr>
          <p:cNvSpPr/>
          <p:nvPr/>
        </p:nvSpPr>
        <p:spPr>
          <a:xfrm flipH="1">
            <a:off x="1553817" y="3584699"/>
            <a:ext cx="6036366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871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9C6DA-549F-7C2D-9859-0EEBC94D4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6C2BEAB-7D7F-5BC7-519A-55CAEFC3E4E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8674281-2A73-A1C8-EA59-118BA21CAAD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EA375E6-009B-D989-F457-BB634FED2FB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2" name="G1_L23_kihon_v4_hungry">
            <a:hlinkClick r:id="" action="ppaction://media"/>
            <a:extLst>
              <a:ext uri="{FF2B5EF4-FFF2-40B4-BE49-F238E27FC236}">
                <a16:creationId xmlns:a16="http://schemas.microsoft.com/office/drawing/2014/main" id="{F64555B0-A92F-63F1-DC78-D1E0493936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35075" y="1065213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506ED96-8490-470A-AC1E-84E092860D3B}"/>
              </a:ext>
            </a:extLst>
          </p:cNvPr>
          <p:cNvGrpSpPr/>
          <p:nvPr/>
        </p:nvGrpSpPr>
        <p:grpSpPr>
          <a:xfrm>
            <a:off x="660400" y="1636202"/>
            <a:ext cx="7823200" cy="3585596"/>
            <a:chOff x="660400" y="1991699"/>
            <a:chExt cx="7823200" cy="3585596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C1B4177-D41A-76EA-0146-6E386BF28B69}"/>
                </a:ext>
              </a:extLst>
            </p:cNvPr>
            <p:cNvSpPr txBox="1"/>
            <p:nvPr/>
          </p:nvSpPr>
          <p:spPr>
            <a:xfrm>
              <a:off x="660400" y="4007635"/>
              <a:ext cx="7823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hungry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B67E8C0-2439-2CDC-5408-31F3DF2F759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空腹の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45E61F2-7366-E291-FC97-60E60ADB8181}"/>
              </a:ext>
            </a:extLst>
          </p:cNvPr>
          <p:cNvSpPr/>
          <p:nvPr/>
        </p:nvSpPr>
        <p:spPr>
          <a:xfrm flipH="1">
            <a:off x="2044700" y="3530600"/>
            <a:ext cx="50546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455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CA599-A938-D07E-461F-808B64178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3F9E510-8AF0-1AAB-CCF4-4717BD80E2B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9A948E-2029-A4E3-BFD3-125CC3BB490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5766157-9369-DC04-0E3D-6F835A7989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09F9F13-ECFE-FB96-6788-4488B203D6AE}"/>
              </a:ext>
            </a:extLst>
          </p:cNvPr>
          <p:cNvGrpSpPr/>
          <p:nvPr/>
        </p:nvGrpSpPr>
        <p:grpSpPr>
          <a:xfrm>
            <a:off x="0" y="1761449"/>
            <a:ext cx="9144000" cy="3335103"/>
            <a:chOff x="0" y="2261013"/>
            <a:chExt cx="9144000" cy="333510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10E2A4E-4F5F-785D-B7C9-3D64BA1B5E8C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[that] [time]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18FC99-ED60-BEBE-6022-AADE64D7A03F}"/>
                </a:ext>
              </a:extLst>
            </p:cNvPr>
            <p:cNvSpPr txBox="1"/>
            <p:nvPr/>
          </p:nvSpPr>
          <p:spPr>
            <a:xfrm>
              <a:off x="516835" y="2261013"/>
              <a:ext cx="811033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そのとき</a:t>
              </a:r>
              <a:endParaRPr kumimoji="1" lang="ja-JP" altLang="en-US" sz="11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23_kihon_v5_at that time">
            <a:hlinkClick r:id="" action="ppaction://media"/>
            <a:extLst>
              <a:ext uri="{FF2B5EF4-FFF2-40B4-BE49-F238E27FC236}">
                <a16:creationId xmlns:a16="http://schemas.microsoft.com/office/drawing/2014/main" id="{ADED7300-39F2-76C9-5B32-B609D763B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82713" y="15367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F9BC6BA-A56C-7FCC-3EBA-9FC607406C70}"/>
              </a:ext>
            </a:extLst>
          </p:cNvPr>
          <p:cNvSpPr/>
          <p:nvPr/>
        </p:nvSpPr>
        <p:spPr>
          <a:xfrm flipH="1">
            <a:off x="736600" y="3759787"/>
            <a:ext cx="11049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7C5A14-08F9-9C4C-C72E-DF3D29FFE78E}"/>
              </a:ext>
            </a:extLst>
          </p:cNvPr>
          <p:cNvSpPr/>
          <p:nvPr/>
        </p:nvSpPr>
        <p:spPr>
          <a:xfrm flipH="1">
            <a:off x="2882900" y="3759787"/>
            <a:ext cx="22225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C7DB025-1A54-CAA3-1120-2598A9C7DDE2}"/>
              </a:ext>
            </a:extLst>
          </p:cNvPr>
          <p:cNvSpPr/>
          <p:nvPr/>
        </p:nvSpPr>
        <p:spPr>
          <a:xfrm flipH="1">
            <a:off x="6146800" y="3759787"/>
            <a:ext cx="22225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342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5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56B3A-C57C-786F-2A9E-35B31F9DE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C277CB-BD77-711C-F332-DFEBF9577AD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716817-12AA-D9EE-CA51-2EC422EB11B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BE643A-88B6-349E-4B82-1BDF0791841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2" name="G1_L23_kihon_v6_were">
            <a:hlinkClick r:id="" action="ppaction://media"/>
            <a:extLst>
              <a:ext uri="{FF2B5EF4-FFF2-40B4-BE49-F238E27FC236}">
                <a16:creationId xmlns:a16="http://schemas.microsoft.com/office/drawing/2014/main" id="{D4518A07-1F7F-A104-6B6D-C1275887A1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19250" y="947738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DE96763-9D6E-3207-DBD4-B08473808C16}"/>
              </a:ext>
            </a:extLst>
          </p:cNvPr>
          <p:cNvGrpSpPr/>
          <p:nvPr/>
        </p:nvGrpSpPr>
        <p:grpSpPr>
          <a:xfrm>
            <a:off x="152400" y="1347485"/>
            <a:ext cx="8839200" cy="4163031"/>
            <a:chOff x="152400" y="859049"/>
            <a:chExt cx="8839200" cy="416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323CCC1-5097-FE99-46D8-0B10DDED2C18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だった、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 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6CD89DE-661D-9436-FF2B-EC96C1A64268}"/>
                </a:ext>
              </a:extLst>
            </p:cNvPr>
            <p:cNvSpPr txBox="1"/>
            <p:nvPr/>
          </p:nvSpPr>
          <p:spPr>
            <a:xfrm>
              <a:off x="1205948" y="345242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9427209-466F-616E-CF8A-D47AE42DA96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2CD3C93-0C72-8327-52A3-19C252DA2A79}"/>
              </a:ext>
            </a:extLst>
          </p:cNvPr>
          <p:cNvSpPr/>
          <p:nvPr/>
        </p:nvSpPr>
        <p:spPr>
          <a:xfrm flipH="1">
            <a:off x="2705100" y="3829050"/>
            <a:ext cx="37338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611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1_L23_kihon_v1_was">
            <a:hlinkClick r:id="" action="ppaction://media"/>
            <a:extLst>
              <a:ext uri="{FF2B5EF4-FFF2-40B4-BE49-F238E27FC236}">
                <a16:creationId xmlns:a16="http://schemas.microsoft.com/office/drawing/2014/main" id="{85CB9959-2180-46BD-BDDD-D496E4CAF1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33062" y="1059326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283C353-6662-B001-87AA-D8E08E7AAF5F}"/>
              </a:ext>
            </a:extLst>
          </p:cNvPr>
          <p:cNvGrpSpPr/>
          <p:nvPr/>
        </p:nvGrpSpPr>
        <p:grpSpPr>
          <a:xfrm>
            <a:off x="152400" y="1347485"/>
            <a:ext cx="8839200" cy="4163031"/>
            <a:chOff x="152400" y="859049"/>
            <a:chExt cx="8839200" cy="416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DC33E6C-A3FF-938F-5E6F-04CC15C757B7}"/>
                </a:ext>
              </a:extLst>
            </p:cNvPr>
            <p:cNvSpPr txBox="1"/>
            <p:nvPr/>
          </p:nvSpPr>
          <p:spPr>
            <a:xfrm>
              <a:off x="152400" y="859049"/>
              <a:ext cx="88392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だった、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 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いた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340D52A7-F967-12EA-5FFC-9848C574E589}"/>
                </a:ext>
              </a:extLst>
            </p:cNvPr>
            <p:cNvSpPr txBox="1"/>
            <p:nvPr/>
          </p:nvSpPr>
          <p:spPr>
            <a:xfrm>
              <a:off x="1205948" y="345242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6163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kihon_v1_was">
            <a:hlinkClick r:id="" action="ppaction://media"/>
            <a:extLst>
              <a:ext uri="{FF2B5EF4-FFF2-40B4-BE49-F238E27FC236}">
                <a16:creationId xmlns:a16="http://schemas.microsoft.com/office/drawing/2014/main" id="{A1ED4745-9448-4467-B711-259ABFFB4C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33062" y="105932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269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23_kihon_v1_was">
            <a:hlinkClick r:id="" action="ppaction://media"/>
            <a:extLst>
              <a:ext uri="{FF2B5EF4-FFF2-40B4-BE49-F238E27FC236}">
                <a16:creationId xmlns:a16="http://schemas.microsoft.com/office/drawing/2014/main" id="{A5F7DEDD-3649-4598-8E9B-63509DAF05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33062" y="1059326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7AE7DD-CB2D-87FD-1FAC-373C19E42B79}"/>
              </a:ext>
            </a:extLst>
          </p:cNvPr>
          <p:cNvSpPr txBox="1"/>
          <p:nvPr/>
        </p:nvSpPr>
        <p:spPr>
          <a:xfrm>
            <a:off x="152400" y="2274838"/>
            <a:ext cx="883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だった、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いた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59842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49A8AD-68B1-4129-BEE6-B9A74583C84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病気の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kihon_v2_sick">
            <a:hlinkClick r:id="" action="ppaction://media"/>
            <a:extLst>
              <a:ext uri="{FF2B5EF4-FFF2-40B4-BE49-F238E27FC236}">
                <a16:creationId xmlns:a16="http://schemas.microsoft.com/office/drawing/2014/main" id="{7A9DF663-ACE6-40DA-ACD0-8467E28AE3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9438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sick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kihon_v2_sick">
            <a:hlinkClick r:id="" action="ppaction://media"/>
            <a:extLst>
              <a:ext uri="{FF2B5EF4-FFF2-40B4-BE49-F238E27FC236}">
                <a16:creationId xmlns:a16="http://schemas.microsoft.com/office/drawing/2014/main" id="{A4A1F1B1-08DD-418E-968E-7A09860A13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6947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病気の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3_kihon_v2_sick">
            <a:hlinkClick r:id="" action="ppaction://media"/>
            <a:extLst>
              <a:ext uri="{FF2B5EF4-FFF2-40B4-BE49-F238E27FC236}">
                <a16:creationId xmlns:a16="http://schemas.microsoft.com/office/drawing/2014/main" id="{2CC844D4-312C-4844-95A4-B6C41F3F7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209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637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72C72ED-97F5-4AB5-AD75-34628EBD26FE}"/>
              </a:ext>
            </a:extLst>
          </p:cNvPr>
          <p:cNvGrpSpPr/>
          <p:nvPr/>
        </p:nvGrpSpPr>
        <p:grpSpPr>
          <a:xfrm>
            <a:off x="780176" y="1774701"/>
            <a:ext cx="7583648" cy="3308598"/>
            <a:chOff x="780176" y="2145587"/>
            <a:chExt cx="7583648" cy="330859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53818" y="2145587"/>
              <a:ext cx="6036365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昨日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80176" y="4007635"/>
              <a:ext cx="758364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y--------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kihon_v3_yesterday">
            <a:hlinkClick r:id="" action="ppaction://media"/>
            <a:extLst>
              <a:ext uri="{FF2B5EF4-FFF2-40B4-BE49-F238E27FC236}">
                <a16:creationId xmlns:a16="http://schemas.microsoft.com/office/drawing/2014/main" id="{824B8B9B-8BFF-445A-8C9A-EEFA8BB98A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17600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695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16601</TotalTime>
  <Words>168</Words>
  <Application>Microsoft Office PowerPoint</Application>
  <PresentationFormat>画面に合わせる (4:3)</PresentationFormat>
  <Paragraphs>56</Paragraphs>
  <Slides>27</Slides>
  <Notes>0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4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2025-09-30T06:05:39Z</dcterms:modified>
</cp:coreProperties>
</file>