
<file path=[Content_Types].xml><?xml version="1.0" encoding="utf-8"?>
<Types xmlns="http://schemas.openxmlformats.org/package/2006/content-types">
  <Default Extension="jpeg" ContentType="image/jpeg"/>
  <Default Extension="mp3" ContentType="audio/mpeg"/>
  <Default Extension="png" ContentType="image/png"/>
  <Default Extension="rels" ContentType="application/vnd.openxmlformats-package.relationships+xml"/>
  <Default Extension="wav" ContentType="audio/x-wav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slides/slide49.xml" ContentType="application/vnd.openxmlformats-officedocument.presentationml.slide+xml"/>
  <Override PartName="/ppt/slides/slide50.xml" ContentType="application/vnd.openxmlformats-officedocument.presentationml.slide+xml"/>
  <Override PartName="/ppt/slides/slide51.xml" ContentType="application/vnd.openxmlformats-officedocument.presentationml.slide+xml"/>
  <Override PartName="/ppt/slides/slide52.xml" ContentType="application/vnd.openxmlformats-officedocument.presentationml.slide+xml"/>
  <Override PartName="/ppt/slides/slide53.xml" ContentType="application/vnd.openxmlformats-officedocument.presentationml.slide+xml"/>
  <Override PartName="/ppt/slides/slide54.xml" ContentType="application/vnd.openxmlformats-officedocument.presentationml.slide+xml"/>
  <Override PartName="/ppt/slides/slide55.xml" ContentType="application/vnd.openxmlformats-officedocument.presentationml.slide+xml"/>
  <Override PartName="/ppt/slides/slide56.xml" ContentType="application/vnd.openxmlformats-officedocument.presentationml.slide+xml"/>
  <Override PartName="/ppt/slides/slide57.xml" ContentType="application/vnd.openxmlformats-officedocument.presentationml.slide+xml"/>
  <Override PartName="/ppt/slides/slide58.xml" ContentType="application/vnd.openxmlformats-officedocument.presentationml.slide+xml"/>
  <Override PartName="/ppt/slides/slide5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1"/>
  </p:notesMasterIdLst>
  <p:handoutMasterIdLst>
    <p:handoutMasterId r:id="rId62"/>
  </p:handoutMasterIdLst>
  <p:sldIdLst>
    <p:sldId id="3624" r:id="rId2"/>
    <p:sldId id="3625" r:id="rId3"/>
    <p:sldId id="2035" r:id="rId4"/>
    <p:sldId id="2036" r:id="rId5"/>
    <p:sldId id="2037" r:id="rId6"/>
    <p:sldId id="2038" r:id="rId7"/>
    <p:sldId id="2039" r:id="rId8"/>
    <p:sldId id="2040" r:id="rId9"/>
    <p:sldId id="2041" r:id="rId10"/>
    <p:sldId id="3512" r:id="rId11"/>
    <p:sldId id="3513" r:id="rId12"/>
    <p:sldId id="2044" r:id="rId13"/>
    <p:sldId id="3514" r:id="rId14"/>
    <p:sldId id="3515" r:id="rId15"/>
    <p:sldId id="2047" r:id="rId16"/>
    <p:sldId id="2048" r:id="rId17"/>
    <p:sldId id="2049" r:id="rId18"/>
    <p:sldId id="2050" r:id="rId19"/>
    <p:sldId id="2051" r:id="rId20"/>
    <p:sldId id="2052" r:id="rId21"/>
    <p:sldId id="2053" r:id="rId22"/>
    <p:sldId id="2054" r:id="rId23"/>
    <p:sldId id="2055" r:id="rId24"/>
    <p:sldId id="2056" r:id="rId25"/>
    <p:sldId id="2057" r:id="rId26"/>
    <p:sldId id="2058" r:id="rId27"/>
    <p:sldId id="2059" r:id="rId28"/>
    <p:sldId id="2060" r:id="rId29"/>
    <p:sldId id="2061" r:id="rId30"/>
    <p:sldId id="2062" r:id="rId31"/>
    <p:sldId id="2063" r:id="rId32"/>
    <p:sldId id="2064" r:id="rId33"/>
    <p:sldId id="2065" r:id="rId34"/>
    <p:sldId id="2066" r:id="rId35"/>
    <p:sldId id="2067" r:id="rId36"/>
    <p:sldId id="2068" r:id="rId37"/>
    <p:sldId id="2069" r:id="rId38"/>
    <p:sldId id="2070" r:id="rId39"/>
    <p:sldId id="2071" r:id="rId40"/>
    <p:sldId id="2072" r:id="rId41"/>
    <p:sldId id="3516" r:id="rId42"/>
    <p:sldId id="2074" r:id="rId43"/>
    <p:sldId id="2075" r:id="rId44"/>
    <p:sldId id="2076" r:id="rId45"/>
    <p:sldId id="3646" r:id="rId46"/>
    <p:sldId id="4321" r:id="rId47"/>
    <p:sldId id="4322" r:id="rId48"/>
    <p:sldId id="4323" r:id="rId49"/>
    <p:sldId id="4324" r:id="rId50"/>
    <p:sldId id="4325" r:id="rId51"/>
    <p:sldId id="4326" r:id="rId52"/>
    <p:sldId id="4327" r:id="rId53"/>
    <p:sldId id="4328" r:id="rId54"/>
    <p:sldId id="4329" r:id="rId55"/>
    <p:sldId id="4330" r:id="rId56"/>
    <p:sldId id="4331" r:id="rId57"/>
    <p:sldId id="4332" r:id="rId58"/>
    <p:sldId id="4333" r:id="rId59"/>
    <p:sldId id="4334" r:id="rId60"/>
  </p:sldIdLst>
  <p:sldSz cx="9144000" cy="6858000" type="screen4x3"/>
  <p:notesSz cx="6797675" cy="99266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8CBAD"/>
    <a:srgbClr val="005C2A"/>
    <a:srgbClr val="00FF00"/>
    <a:srgbClr val="FFFF8B"/>
    <a:srgbClr val="B4FEB4"/>
    <a:srgbClr val="FF3399"/>
    <a:srgbClr val="0043C8"/>
    <a:srgbClr val="FFFF00"/>
    <a:srgbClr val="CC3399"/>
    <a:srgbClr val="FF00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2409" autoAdjust="0"/>
    <p:restoredTop sz="94270" autoAdjust="0"/>
  </p:normalViewPr>
  <p:slideViewPr>
    <p:cSldViewPr snapToGrid="0">
      <p:cViewPr varScale="1">
        <p:scale>
          <a:sx n="113" d="100"/>
          <a:sy n="113" d="100"/>
        </p:scale>
        <p:origin x="1740" y="108"/>
      </p:cViewPr>
      <p:guideLst>
        <p:guide orient="horz" pos="2160"/>
        <p:guide pos="2880"/>
      </p:guideLst>
    </p:cSldViewPr>
  </p:slideViewPr>
  <p:notesTextViewPr>
    <p:cViewPr>
      <p:scale>
        <a:sx n="150" d="100"/>
        <a:sy n="15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slide" Target="slides/slide49.xml"/><Relationship Id="rId55" Type="http://schemas.openxmlformats.org/officeDocument/2006/relationships/slide" Target="slides/slide54.xml"/><Relationship Id="rId63" Type="http://schemas.openxmlformats.org/officeDocument/2006/relationships/presProps" Target="pres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slide" Target="slides/slide52.xml"/><Relationship Id="rId58" Type="http://schemas.openxmlformats.org/officeDocument/2006/relationships/slide" Target="slides/slide57.xml"/><Relationship Id="rId66" Type="http://schemas.openxmlformats.org/officeDocument/2006/relationships/tableStyles" Target="tableStyles.xml"/><Relationship Id="rId5" Type="http://schemas.openxmlformats.org/officeDocument/2006/relationships/slide" Target="slides/slide4.xml"/><Relationship Id="rId61" Type="http://schemas.openxmlformats.org/officeDocument/2006/relationships/notesMaster" Target="notesMasters/notesMaster1.xml"/><Relationship Id="rId19" Type="http://schemas.openxmlformats.org/officeDocument/2006/relationships/slide" Target="slides/slide1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56" Type="http://schemas.openxmlformats.org/officeDocument/2006/relationships/slide" Target="slides/slide55.xml"/><Relationship Id="rId64" Type="http://schemas.openxmlformats.org/officeDocument/2006/relationships/viewProps" Target="viewProps.xml"/><Relationship Id="rId8" Type="http://schemas.openxmlformats.org/officeDocument/2006/relationships/slide" Target="slides/slide7.xml"/><Relationship Id="rId51" Type="http://schemas.openxmlformats.org/officeDocument/2006/relationships/slide" Target="slides/slide50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59" Type="http://schemas.openxmlformats.org/officeDocument/2006/relationships/slide" Target="slides/slide58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slide" Target="slides/slide53.xml"/><Relationship Id="rId62" Type="http://schemas.openxmlformats.org/officeDocument/2006/relationships/handoutMaster" Target="handoutMasters/handout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slide" Target="slides/slide48.xml"/><Relationship Id="rId57" Type="http://schemas.openxmlformats.org/officeDocument/2006/relationships/slide" Target="slides/slide56.xml"/><Relationship Id="rId10" Type="http://schemas.openxmlformats.org/officeDocument/2006/relationships/slide" Target="slides/slide9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slide" Target="slides/slide51.xml"/><Relationship Id="rId60" Type="http://schemas.openxmlformats.org/officeDocument/2006/relationships/slide" Target="slides/slide59.xml"/><Relationship Id="rId65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9" Type="http://schemas.openxmlformats.org/officeDocument/2006/relationships/slide" Target="slides/slide3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8056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2B1F34B9-0AC5-4E73-BF1F-21CCB564203A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50443" y="9428584"/>
            <a:ext cx="2945659" cy="498055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9E2676CF-156D-46B0-A308-5BE7C3EAC667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65149090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51002" y="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/>
          <a:lstStyle>
            <a:lvl1pPr algn="r">
              <a:defRPr sz="1200"/>
            </a:lvl1pPr>
          </a:lstStyle>
          <a:p>
            <a:fld id="{594C8D1A-E903-4CC0-AEC9-4041A386BBE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1165225" y="1239838"/>
            <a:ext cx="4467225" cy="3351212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2034" tIns="46017" rIns="92034" bIns="46017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0249" y="4777365"/>
            <a:ext cx="5437179" cy="3909042"/>
          </a:xfrm>
          <a:prstGeom prst="rect">
            <a:avLst/>
          </a:prstGeom>
        </p:spPr>
        <p:txBody>
          <a:bodyPr vert="horz" lIns="92034" tIns="46017" rIns="92034" bIns="46017" rtlCol="0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51002" y="9428630"/>
            <a:ext cx="2945072" cy="498008"/>
          </a:xfrm>
          <a:prstGeom prst="rect">
            <a:avLst/>
          </a:prstGeom>
        </p:spPr>
        <p:txBody>
          <a:bodyPr vert="horz" lIns="92034" tIns="46017" rIns="92034" bIns="46017" rtlCol="0" anchor="b"/>
          <a:lstStyle>
            <a:lvl1pPr algn="r">
              <a:defRPr sz="1200"/>
            </a:lvl1pPr>
          </a:lstStyle>
          <a:p>
            <a:fld id="{EE94831B-95E8-4741-AC9E-FAE0388C9AD4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609298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55752668"/>
      </p:ext>
    </p:extLst>
  </p:cSld>
  <p:clrMapOvr>
    <a:masterClrMapping/>
  </p:clrMapOvr>
  <p:transition spd="slow">
    <p:push dir="u"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317179"/>
      </p:ext>
    </p:extLst>
  </p:cSld>
  <p:clrMapOvr>
    <a:masterClrMapping/>
  </p:clrMapOvr>
  <p:transition spd="slow">
    <p:push dir="u"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79450813"/>
      </p:ext>
    </p:extLst>
  </p:cSld>
  <p:clrMapOvr>
    <a:masterClrMapping/>
  </p:clrMapOvr>
  <p:transition spd="slow">
    <p:push dir="u"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17482685"/>
      </p:ext>
    </p:extLst>
  </p:cSld>
  <p:clrMapOvr>
    <a:masterClrMapping/>
  </p:clrMapOvr>
  <p:transition spd="slow">
    <p:push dir="u"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31753082"/>
      </p:ext>
    </p:extLst>
  </p:cSld>
  <p:clrMapOvr>
    <a:masterClrMapping/>
  </p:clrMapOvr>
  <p:transition spd="slow">
    <p:push dir="u"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9957111"/>
      </p:ext>
    </p:extLst>
  </p:cSld>
  <p:clrMapOvr>
    <a:masterClrMapping/>
  </p:clrMapOvr>
  <p:transition spd="slow">
    <p:push dir="u"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19854406"/>
      </p:ext>
    </p:extLst>
  </p:cSld>
  <p:clrMapOvr>
    <a:masterClrMapping/>
  </p:clrMapOvr>
  <p:transition spd="slow">
    <p:push dir="u"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07942285"/>
      </p:ext>
    </p:extLst>
  </p:cSld>
  <p:clrMapOvr>
    <a:masterClrMapping/>
  </p:clrMapOvr>
  <p:transition spd="slow">
    <p:push dir="u"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68361322"/>
      </p:ext>
    </p:extLst>
  </p:cSld>
  <p:clrMapOvr>
    <a:masterClrMapping/>
  </p:clrMapOvr>
  <p:transition spd="slow">
    <p:push dir="u"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0037060"/>
      </p:ext>
    </p:extLst>
  </p:cSld>
  <p:clrMapOvr>
    <a:masterClrMapping/>
  </p:clrMapOvr>
  <p:transition spd="slow">
    <p:push dir="u"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15527187"/>
      </p:ext>
    </p:extLst>
  </p:cSld>
  <p:clrMapOvr>
    <a:masterClrMapping/>
  </p:clrMapOvr>
  <p:transition spd="slow">
    <p:push dir="u"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81BB68-B616-4D86-9C97-9FCD2C2CF585}" type="datetimeFigureOut">
              <a:rPr kumimoji="1" lang="ja-JP" altLang="en-US" smtClean="0"/>
              <a:t>2025/9/30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95E725A-AB95-4751-B3B4-75D93484A166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44093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ransition spd="slow">
    <p:push dir="u"/>
  </p:transition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.mp3"/><Relationship Id="rId1" Type="http://schemas.microsoft.com/office/2007/relationships/media" Target="../media/media1.mp3"/><Relationship Id="rId4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2.mp3"/><Relationship Id="rId1" Type="http://schemas.microsoft.com/office/2007/relationships/media" Target="../media/media2.mp3"/><Relationship Id="rId4" Type="http://schemas.openxmlformats.org/officeDocument/2006/relationships/image" Target="../media/image1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2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44.xml.rels><?xml version="1.0" encoding="UTF-8" standalone="yes"?>
<Relationships xmlns="http://schemas.openxmlformats.org/package/2006/relationships"><Relationship Id="rId3" Type="http://schemas.microsoft.com/office/2007/relationships/media" Target="../media/media17.mp3"/><Relationship Id="rId7" Type="http://schemas.openxmlformats.org/officeDocument/2006/relationships/image" Target="../media/image1.png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6" Type="http://schemas.openxmlformats.org/officeDocument/2006/relationships/audio" Target="../media/audio1.wav"/><Relationship Id="rId5" Type="http://schemas.openxmlformats.org/officeDocument/2006/relationships/slideLayout" Target="../slideLayouts/slideLayout2.xml"/><Relationship Id="rId4" Type="http://schemas.openxmlformats.org/officeDocument/2006/relationships/audio" Target="../media/media17.mp3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4" Type="http://schemas.openxmlformats.org/officeDocument/2006/relationships/image" Target="../media/image1.png"/></Relationships>
</file>

<file path=ppt/slides/_rels/slide4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4" Type="http://schemas.openxmlformats.org/officeDocument/2006/relationships/image" Target="../media/image1.png"/></Relationships>
</file>

<file path=ppt/slides/_rels/slide4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4" Type="http://schemas.openxmlformats.org/officeDocument/2006/relationships/image" Target="../media/image1.png"/></Relationships>
</file>

<file path=ppt/slides/_rels/slide4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6.mp3"/><Relationship Id="rId1" Type="http://schemas.microsoft.com/office/2007/relationships/media" Target="../media/media6.mp3"/><Relationship Id="rId4" Type="http://schemas.openxmlformats.org/officeDocument/2006/relationships/image" Target="../media/image1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3.mp3"/><Relationship Id="rId1" Type="http://schemas.microsoft.com/office/2007/relationships/media" Target="../media/media3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50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7.mp3"/><Relationship Id="rId1" Type="http://schemas.microsoft.com/office/2007/relationships/media" Target="../media/media7.mp3"/><Relationship Id="rId4" Type="http://schemas.openxmlformats.org/officeDocument/2006/relationships/image" Target="../media/image1.png"/></Relationships>
</file>

<file path=ppt/slides/_rels/slide5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8.mp3"/><Relationship Id="rId1" Type="http://schemas.microsoft.com/office/2007/relationships/media" Target="../media/media8.mp3"/><Relationship Id="rId4" Type="http://schemas.openxmlformats.org/officeDocument/2006/relationships/image" Target="../media/image1.png"/></Relationships>
</file>

<file path=ppt/slides/_rels/slide5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9.mp3"/><Relationship Id="rId1" Type="http://schemas.microsoft.com/office/2007/relationships/media" Target="../media/media9.mp3"/><Relationship Id="rId4" Type="http://schemas.openxmlformats.org/officeDocument/2006/relationships/image" Target="../media/image1.png"/></Relationships>
</file>

<file path=ppt/slides/_rels/slide53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0.mp3"/><Relationship Id="rId1" Type="http://schemas.microsoft.com/office/2007/relationships/media" Target="../media/media10.mp3"/><Relationship Id="rId4" Type="http://schemas.openxmlformats.org/officeDocument/2006/relationships/image" Target="../media/image1.png"/></Relationships>
</file>

<file path=ppt/slides/_rels/slide54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1.mp3"/><Relationship Id="rId1" Type="http://schemas.microsoft.com/office/2007/relationships/media" Target="../media/media11.mp3"/><Relationship Id="rId4" Type="http://schemas.openxmlformats.org/officeDocument/2006/relationships/image" Target="../media/image1.png"/></Relationships>
</file>

<file path=ppt/slides/_rels/slide55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2.mp3"/><Relationship Id="rId1" Type="http://schemas.microsoft.com/office/2007/relationships/media" Target="../media/media12.mp3"/><Relationship Id="rId4" Type="http://schemas.openxmlformats.org/officeDocument/2006/relationships/image" Target="../media/image1.png"/></Relationships>
</file>

<file path=ppt/slides/_rels/slide5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3.mp3"/><Relationship Id="rId1" Type="http://schemas.microsoft.com/office/2007/relationships/media" Target="../media/media13.mp3"/><Relationship Id="rId4" Type="http://schemas.openxmlformats.org/officeDocument/2006/relationships/image" Target="../media/image1.png"/></Relationships>
</file>

<file path=ppt/slides/_rels/slide5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4.mp3"/><Relationship Id="rId1" Type="http://schemas.microsoft.com/office/2007/relationships/media" Target="../media/media14.mp3"/><Relationship Id="rId4" Type="http://schemas.openxmlformats.org/officeDocument/2006/relationships/image" Target="../media/image1.png"/></Relationships>
</file>

<file path=ppt/slides/_rels/slide5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5.mp3"/><Relationship Id="rId1" Type="http://schemas.microsoft.com/office/2007/relationships/media" Target="../media/media15.mp3"/><Relationship Id="rId4" Type="http://schemas.openxmlformats.org/officeDocument/2006/relationships/image" Target="../media/image1.png"/></Relationships>
</file>

<file path=ppt/slides/_rels/slide5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16.mp3"/><Relationship Id="rId1" Type="http://schemas.microsoft.com/office/2007/relationships/media" Target="../media/media16.mp3"/><Relationship Id="rId4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4.mp3"/><Relationship Id="rId1" Type="http://schemas.microsoft.com/office/2007/relationships/media" Target="../media/media4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2.xml"/><Relationship Id="rId2" Type="http://schemas.openxmlformats.org/officeDocument/2006/relationships/audio" Target="../media/media5.mp3"/><Relationship Id="rId1" Type="http://schemas.microsoft.com/office/2007/relationships/media" Target="../media/media5.mp3"/><Relationship Id="rId5" Type="http://schemas.openxmlformats.org/officeDocument/2006/relationships/image" Target="../media/image1.png"/><Relationship Id="rId4" Type="http://schemas.openxmlformats.org/officeDocument/2006/relationships/audio" Target="../media/audio1.wav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6E1D899C-F0A0-34F9-A246-28DAA5D3199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テキスト ボックス 25">
            <a:extLst>
              <a:ext uri="{FF2B5EF4-FFF2-40B4-BE49-F238E27FC236}">
                <a16:creationId xmlns:a16="http://schemas.microsoft.com/office/drawing/2014/main" id="{84014B8B-D5C3-D116-E5CE-F1A7ED2545E5}"/>
              </a:ext>
            </a:extLst>
          </p:cNvPr>
          <p:cNvSpPr txBox="1"/>
          <p:nvPr/>
        </p:nvSpPr>
        <p:spPr>
          <a:xfrm>
            <a:off x="299831" y="415246"/>
            <a:ext cx="5171685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altLang="ja-JP" sz="6600" b="1" dirty="0">
                <a:solidFill>
                  <a:srgbClr val="00206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Vocabulary</a:t>
            </a:r>
          </a:p>
        </p:txBody>
      </p: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F37968D8-1FDD-AB20-2641-87C05D0AB7F2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B67D2888-3903-E680-69E7-46B60C922A05}"/>
              </a:ext>
            </a:extLst>
          </p:cNvPr>
          <p:cNvSpPr/>
          <p:nvPr/>
        </p:nvSpPr>
        <p:spPr>
          <a:xfrm>
            <a:off x="291548" y="1332987"/>
            <a:ext cx="8494643" cy="94926"/>
          </a:xfrm>
          <a:prstGeom prst="rect">
            <a:avLst/>
          </a:prstGeom>
          <a:solidFill>
            <a:schemeClr val="accent6">
              <a:lumMod val="5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9" name="Shortbridge24-1">
            <a:hlinkClick r:id="" action="ppaction://media"/>
            <a:extLst>
              <a:ext uri="{FF2B5EF4-FFF2-40B4-BE49-F238E27FC236}">
                <a16:creationId xmlns:a16="http://schemas.microsoft.com/office/drawing/2014/main" id="{D99DC3C0-1F18-F7FF-30BE-3B2D45F7B2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80121" y="635217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330A9DB-88BA-65B6-36B6-9A3923A2BC50}"/>
              </a:ext>
            </a:extLst>
          </p:cNvPr>
          <p:cNvSpPr txBox="1"/>
          <p:nvPr/>
        </p:nvSpPr>
        <p:spPr>
          <a:xfrm rot="21600000">
            <a:off x="707942" y="2345654"/>
            <a:ext cx="7018320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FLASH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CARD</a:t>
            </a:r>
          </a:p>
          <a:p>
            <a:r>
              <a:rPr kumimoji="1" lang="en-US" altLang="ja-JP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PRACTICE</a:t>
            </a:r>
            <a:r>
              <a:rPr kumimoji="1" lang="ja-JP" altLang="en-US" sz="7200" b="1" dirty="0">
                <a:ln w="28575">
                  <a:noFill/>
                </a:ln>
                <a:solidFill>
                  <a:srgbClr val="FF3399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！</a:t>
            </a:r>
            <a:endParaRPr kumimoji="1" lang="ja-JP" altLang="en-US" sz="4400" b="1" dirty="0">
              <a:ln w="28575">
                <a:noFill/>
              </a:ln>
              <a:solidFill>
                <a:srgbClr val="FF3399"/>
              </a:solidFill>
            </a:endParaRPr>
          </a:p>
        </p:txBody>
      </p:sp>
      <p:sp>
        <p:nvSpPr>
          <p:cNvPr id="4" name="矢印: 右 3">
            <a:extLst>
              <a:ext uri="{FF2B5EF4-FFF2-40B4-BE49-F238E27FC236}">
                <a16:creationId xmlns:a16="http://schemas.microsoft.com/office/drawing/2014/main" id="{E681E274-EDD9-51A1-5E27-1A5314B29BFC}"/>
              </a:ext>
            </a:extLst>
          </p:cNvPr>
          <p:cNvSpPr/>
          <p:nvPr/>
        </p:nvSpPr>
        <p:spPr>
          <a:xfrm>
            <a:off x="6908798" y="2553504"/>
            <a:ext cx="1296821" cy="2178153"/>
          </a:xfrm>
          <a:prstGeom prst="rightArrow">
            <a:avLst/>
          </a:prstGeom>
          <a:solidFill>
            <a:srgbClr val="FF3399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856634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866" fill="hold"/>
                                        <p:tgtEl>
                                          <p:spTgt spid="9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9"/>
                </p:tgtEl>
              </p:cMediaNode>
            </p:audio>
          </p:childTnLst>
        </p:cTn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04800" y="2898086"/>
            <a:ext cx="8534400" cy="10618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63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junior high school</a:t>
            </a:r>
            <a:endParaRPr kumimoji="1" lang="ja-JP" altLang="en-US" sz="63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3_junior high school">
            <a:hlinkClick r:id="" action="ppaction://media"/>
            <a:extLst>
              <a:ext uri="{FF2B5EF4-FFF2-40B4-BE49-F238E27FC236}">
                <a16:creationId xmlns:a16="http://schemas.microsoft.com/office/drawing/2014/main" id="{C5D15B43-933E-4CCE-B48F-7F6BE17B085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8894528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809889F-95D2-4D4C-A370-406AC0A51D2B}"/>
              </a:ext>
            </a:extLst>
          </p:cNvPr>
          <p:cNvSpPr txBox="1"/>
          <p:nvPr/>
        </p:nvSpPr>
        <p:spPr>
          <a:xfrm>
            <a:off x="815009" y="2421032"/>
            <a:ext cx="7513983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中学校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3_junior high school">
            <a:hlinkClick r:id="" action="ppaction://media"/>
            <a:extLst>
              <a:ext uri="{FF2B5EF4-FFF2-40B4-BE49-F238E27FC236}">
                <a16:creationId xmlns:a16="http://schemas.microsoft.com/office/drawing/2014/main" id="{6084538F-33C1-420B-94AF-E23ECDC1D62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98613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88BBFE-E24C-4035-98CE-EF31D9349EC4}"/>
              </a:ext>
            </a:extLst>
          </p:cNvPr>
          <p:cNvGrpSpPr/>
          <p:nvPr/>
        </p:nvGrpSpPr>
        <p:grpSpPr>
          <a:xfrm>
            <a:off x="-675860" y="1800990"/>
            <a:ext cx="10336696" cy="3256021"/>
            <a:chOff x="-675860" y="1951943"/>
            <a:chExt cx="10336696" cy="3256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[a-] [f----]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238539" y="1951943"/>
              <a:ext cx="8666922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最初は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4_at first">
            <a:hlinkClick r:id="" action="ppaction://media"/>
            <a:extLst>
              <a:ext uri="{FF2B5EF4-FFF2-40B4-BE49-F238E27FC236}">
                <a16:creationId xmlns:a16="http://schemas.microsoft.com/office/drawing/2014/main" id="{8D92CE1C-D637-4695-AB1F-067320ADDF9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643791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318052" y="2321005"/>
            <a:ext cx="850789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at first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4_at first">
            <a:hlinkClick r:id="" action="ppaction://media"/>
            <a:extLst>
              <a:ext uri="{FF2B5EF4-FFF2-40B4-BE49-F238E27FC236}">
                <a16:creationId xmlns:a16="http://schemas.microsoft.com/office/drawing/2014/main" id="{F53994FE-0145-435D-9278-DB02087416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65927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1BB9210-1C69-4254-9CAF-FE803E087E76}"/>
              </a:ext>
            </a:extLst>
          </p:cNvPr>
          <p:cNvSpPr txBox="1"/>
          <p:nvPr/>
        </p:nvSpPr>
        <p:spPr>
          <a:xfrm>
            <a:off x="238539" y="2421032"/>
            <a:ext cx="8666922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最初は</a:t>
            </a:r>
            <a:endParaRPr kumimoji="1" lang="ja-JP" altLang="en-US" sz="12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reading_v4_at first">
            <a:hlinkClick r:id="" action="ppaction://media"/>
            <a:extLst>
              <a:ext uri="{FF2B5EF4-FFF2-40B4-BE49-F238E27FC236}">
                <a16:creationId xmlns:a16="http://schemas.microsoft.com/office/drawing/2014/main" id="{A1FD84FC-A042-4B2E-8B9A-8872A7C8D91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47825" y="10064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634080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D96BEF14-8B2A-4E4F-9A89-E3FE13ECA38D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J-------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日本語</a:t>
              </a:r>
            </a:p>
          </p:txBody>
        </p:sp>
      </p:grpSp>
      <p:pic>
        <p:nvPicPr>
          <p:cNvPr id="2" name="G1_L23_reading_v5_Japanese">
            <a:hlinkClick r:id="" action="ppaction://media"/>
            <a:extLst>
              <a:ext uri="{FF2B5EF4-FFF2-40B4-BE49-F238E27FC236}">
                <a16:creationId xmlns:a16="http://schemas.microsoft.com/office/drawing/2014/main" id="{50BDA714-0B74-4277-B7D0-6CA6AE6F16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92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52671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497976"/>
            <a:ext cx="7871792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Japanese</a:t>
            </a:r>
            <a:endParaRPr kumimoji="1" lang="ja-JP" altLang="en-US" sz="115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reading_v5_Japanese">
            <a:hlinkClick r:id="" action="ppaction://media"/>
            <a:extLst>
              <a:ext uri="{FF2B5EF4-FFF2-40B4-BE49-F238E27FC236}">
                <a16:creationId xmlns:a16="http://schemas.microsoft.com/office/drawing/2014/main" id="{D82BAD30-9F96-4D98-AB92-8C167F27162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92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1813662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6396259E-A92E-4E46-A99B-06C7BE67617D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日本語</a:t>
            </a:r>
          </a:p>
        </p:txBody>
      </p:sp>
      <p:pic>
        <p:nvPicPr>
          <p:cNvPr id="6" name="G1_L23_reading_v5_Japanese">
            <a:hlinkClick r:id="" action="ppaction://media"/>
            <a:extLst>
              <a:ext uri="{FF2B5EF4-FFF2-40B4-BE49-F238E27FC236}">
                <a16:creationId xmlns:a16="http://schemas.microsoft.com/office/drawing/2014/main" id="{B1A8B918-3D47-4D87-8498-AB0E732CD9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73263" y="9207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101105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3_reading_v6_so">
            <a:hlinkClick r:id="" action="ppaction://media"/>
            <a:extLst>
              <a:ext uri="{FF2B5EF4-FFF2-40B4-BE49-F238E27FC236}">
                <a16:creationId xmlns:a16="http://schemas.microsoft.com/office/drawing/2014/main" id="{97F77646-7D3B-44D7-892E-D4F2464F73D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4460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5DBEF88-D88F-61F3-1B06-C8C79F0835E8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852C9C0F-5644-CBD9-BE36-10B82A12EB2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316BC1D0-3EE4-5112-0B1C-6455F8C78169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それほど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34935757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636104" y="2105561"/>
            <a:ext cx="7871792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so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6_so">
            <a:hlinkClick r:id="" action="ppaction://media"/>
            <a:extLst>
              <a:ext uri="{FF2B5EF4-FFF2-40B4-BE49-F238E27FC236}">
                <a16:creationId xmlns:a16="http://schemas.microsoft.com/office/drawing/2014/main" id="{8D8F7D44-EDDD-4924-AFA4-DC2BCC8E04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4460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7239721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8D4372B-4C33-6CED-8EDF-8CA89DCD80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E0824D0D-C992-2FBE-BB36-60CF3A624E50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0043C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開始のゴング">
            <a:hlinkClick r:id="" action="ppaction://media"/>
            <a:extLst>
              <a:ext uri="{FF2B5EF4-FFF2-40B4-BE49-F238E27FC236}">
                <a16:creationId xmlns:a16="http://schemas.microsoft.com/office/drawing/2014/main" id="{C087B9F5-2D13-BFA4-5FD0-567BE90ACAC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938213" y="34163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6802F0D1-B039-0B11-5350-FF9EC0D040CD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solidFill>
                  <a:schemeClr val="bg1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スライドを見ながらリピートしましょう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817BB242-2167-3AE4-D6A9-026972C4768C}"/>
              </a:ext>
            </a:extLst>
          </p:cNvPr>
          <p:cNvSpPr txBox="1"/>
          <p:nvPr/>
        </p:nvSpPr>
        <p:spPr>
          <a:xfrm>
            <a:off x="741073" y="1855936"/>
            <a:ext cx="7661855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Ready</a:t>
            </a:r>
            <a:r>
              <a:rPr kumimoji="1" lang="ja-JP" altLang="en-US" sz="13800" b="1" dirty="0">
                <a:ln w="28575">
                  <a:noFill/>
                </a:ln>
                <a:solidFill>
                  <a:srgbClr val="FFFF00"/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？</a:t>
            </a:r>
            <a:endParaRPr kumimoji="1" lang="ja-JP" altLang="en-US" sz="7200" b="1" dirty="0">
              <a:ln w="28575">
                <a:noFill/>
              </a:ln>
              <a:solidFill>
                <a:srgbClr val="FFFF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8957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436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5" name="G1_L23_reading_v6_so">
            <a:hlinkClick r:id="" action="ppaction://media"/>
            <a:extLst>
              <a:ext uri="{FF2B5EF4-FFF2-40B4-BE49-F238E27FC236}">
                <a16:creationId xmlns:a16="http://schemas.microsoft.com/office/drawing/2014/main" id="{D24BB25C-E62C-4180-B23D-DC33679E8F7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446088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1EF3D9D-CB7D-791E-9CDB-26109D9FCFF9}"/>
              </a:ext>
            </a:extLst>
          </p:cNvPr>
          <p:cNvSpPr txBox="1"/>
          <p:nvPr/>
        </p:nvSpPr>
        <p:spPr>
          <a:xfrm>
            <a:off x="206477" y="2497976"/>
            <a:ext cx="8731046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それほど</a:t>
            </a:r>
          </a:p>
        </p:txBody>
      </p:sp>
    </p:spTree>
    <p:extLst>
      <p:ext uri="{BB962C8B-B14F-4D97-AF65-F5344CB8AC3E}">
        <p14:creationId xmlns:p14="http://schemas.microsoft.com/office/powerpoint/2010/main" val="198560677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45F70306-FA67-4912-9640-FF240B5F3C75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BA876EA3-F6A3-4E80-909E-857CE29A196E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FD0CACB3-8E23-413E-B05A-84FFA311F8C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しかし</a:t>
              </a:r>
            </a:p>
          </p:txBody>
        </p:sp>
      </p:grpSp>
      <p:pic>
        <p:nvPicPr>
          <p:cNvPr id="3" name="G1_L23_reading_v7_but">
            <a:hlinkClick r:id="" action="ppaction://media"/>
            <a:extLst>
              <a:ext uri="{FF2B5EF4-FFF2-40B4-BE49-F238E27FC236}">
                <a16:creationId xmlns:a16="http://schemas.microsoft.com/office/drawing/2014/main" id="{CDF2CDB5-E37E-474D-A3ED-DECEE1E9500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661323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but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7_but">
            <a:hlinkClick r:id="" action="ppaction://media"/>
            <a:extLst>
              <a:ext uri="{FF2B5EF4-FFF2-40B4-BE49-F238E27FC236}">
                <a16:creationId xmlns:a16="http://schemas.microsoft.com/office/drawing/2014/main" id="{87B40583-0C2F-4E58-82AD-0C3ACB8D9A2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614358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D750DAB3-982F-4ADD-8CA4-96CF1E2864EC}"/>
              </a:ext>
            </a:extLst>
          </p:cNvPr>
          <p:cNvSpPr txBox="1"/>
          <p:nvPr/>
        </p:nvSpPr>
        <p:spPr>
          <a:xfrm>
            <a:off x="206478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しかし</a:t>
            </a:r>
          </a:p>
        </p:txBody>
      </p:sp>
      <p:pic>
        <p:nvPicPr>
          <p:cNvPr id="7" name="G1_L23_reading_v7_but">
            <a:hlinkClick r:id="" action="ppaction://media"/>
            <a:extLst>
              <a:ext uri="{FF2B5EF4-FFF2-40B4-BE49-F238E27FC236}">
                <a16:creationId xmlns:a16="http://schemas.microsoft.com/office/drawing/2014/main" id="{5510A400-8E9D-4437-B223-27E923B063E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471613" y="1222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2815743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8_people">
            <a:hlinkClick r:id="" action="ppaction://media"/>
            <a:extLst>
              <a:ext uri="{FF2B5EF4-FFF2-40B4-BE49-F238E27FC236}">
                <a16:creationId xmlns:a16="http://schemas.microsoft.com/office/drawing/2014/main" id="{5F0ADEC4-4424-418A-AD6B-B79103F92DD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674242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people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8_people">
            <a:hlinkClick r:id="" action="ppaction://media"/>
            <a:extLst>
              <a:ext uri="{FF2B5EF4-FFF2-40B4-BE49-F238E27FC236}">
                <a16:creationId xmlns:a16="http://schemas.microsoft.com/office/drawing/2014/main" id="{E13EFE99-3F25-4C54-B599-C1E387BF888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7815528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人々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3_reading_v8_people">
            <a:hlinkClick r:id="" action="ppaction://media"/>
            <a:extLst>
              <a:ext uri="{FF2B5EF4-FFF2-40B4-BE49-F238E27FC236}">
                <a16:creationId xmlns:a16="http://schemas.microsoft.com/office/drawing/2014/main" id="{7C2F1E36-3B04-4190-8B50-5F9BC925473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60513" y="115411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216564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E59DAF7E-786A-4F29-9B6E-2B1B4AF5C960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/>
            <p:cNvSpPr txBox="1"/>
            <p:nvPr/>
          </p:nvSpPr>
          <p:spPr>
            <a:xfrm>
              <a:off x="152400" y="2335799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の周りに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9_around">
            <a:hlinkClick r:id="" action="ppaction://media"/>
            <a:extLst>
              <a:ext uri="{FF2B5EF4-FFF2-40B4-BE49-F238E27FC236}">
                <a16:creationId xmlns:a16="http://schemas.microsoft.com/office/drawing/2014/main" id="{B4C36142-95C1-4EF7-84D9-1C4ECD9376D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241736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742950" y="2382560"/>
            <a:ext cx="7658100" cy="209288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around</a:t>
            </a:r>
            <a:endParaRPr kumimoji="1" lang="ja-JP" altLang="en-US" sz="13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reading_v9_around">
            <a:hlinkClick r:id="" action="ppaction://media"/>
            <a:extLst>
              <a:ext uri="{FF2B5EF4-FFF2-40B4-BE49-F238E27FC236}">
                <a16:creationId xmlns:a16="http://schemas.microsoft.com/office/drawing/2014/main" id="{DAAB723B-6DD0-47EC-95AA-D22764FAA79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207816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08997B6E-8C74-480F-8DBE-C06374EBCB57}"/>
              </a:ext>
            </a:extLst>
          </p:cNvPr>
          <p:cNvSpPr txBox="1"/>
          <p:nvPr/>
        </p:nvSpPr>
        <p:spPr>
          <a:xfrm>
            <a:off x="152400" y="2644170"/>
            <a:ext cx="8839200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の周りに</a:t>
            </a:r>
            <a:endParaRPr kumimoji="1" lang="ja-JP" altLang="en-US" sz="8800" b="1" dirty="0">
              <a:solidFill>
                <a:schemeClr val="tx1">
                  <a:lumMod val="85000"/>
                  <a:lumOff val="15000"/>
                </a:schemeClr>
              </a:solidFill>
              <a:latin typeface="メイリオ" panose="020B0604030504040204" pitchFamily="50" charset="-128"/>
              <a:ea typeface="メイリオ" panose="020B0604030504040204" pitchFamily="50" charset="-128"/>
            </a:endParaRPr>
          </a:p>
        </p:txBody>
      </p:sp>
      <p:pic>
        <p:nvPicPr>
          <p:cNvPr id="5" name="G1_L23_reading_v9_around">
            <a:hlinkClick r:id="" action="ppaction://media"/>
            <a:extLst>
              <a:ext uri="{FF2B5EF4-FFF2-40B4-BE49-F238E27FC236}">
                <a16:creationId xmlns:a16="http://schemas.microsoft.com/office/drawing/2014/main" id="{611AD15B-106D-4BFF-8617-3CB261B428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91293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6817062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4" name="G1_L23_reading_v1_about">
            <a:hlinkClick r:id="" action="ppaction://media"/>
            <a:extLst>
              <a:ext uri="{FF2B5EF4-FFF2-40B4-BE49-F238E27FC236}">
                <a16:creationId xmlns:a16="http://schemas.microsoft.com/office/drawing/2014/main" id="{02CCF149-4FA6-4CDF-BB63-4AFCBA4A1B0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8001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6C3C2DB4-F9C1-8388-C623-5EC9DDA4920F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B954FA6E-67F1-7394-2ECA-52EF25ABB783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5FD80726-57C6-5FBA-F040-01217E3E99A2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約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413591518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33BF9597-D1E0-4629-A321-6BC4D68214D2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547AF587-709F-4035-BD68-7E4A3FF4B89A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親切な</a:t>
              </a:r>
            </a:p>
          </p:txBody>
        </p:sp>
      </p:grpSp>
      <p:pic>
        <p:nvPicPr>
          <p:cNvPr id="4" name="G1_L23_reading_v10_kind">
            <a:hlinkClick r:id="" action="ppaction://media"/>
            <a:extLst>
              <a:ext uri="{FF2B5EF4-FFF2-40B4-BE49-F238E27FC236}">
                <a16:creationId xmlns:a16="http://schemas.microsoft.com/office/drawing/2014/main" id="{03427BC8-C94A-4793-A85A-62E32A1A2F4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08550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397565" y="2105561"/>
            <a:ext cx="834887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kind</a:t>
            </a:r>
            <a:endParaRPr kumimoji="1" lang="ja-JP" altLang="en-US" sz="1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10_kind">
            <a:hlinkClick r:id="" action="ppaction://media"/>
            <a:extLst>
              <a:ext uri="{FF2B5EF4-FFF2-40B4-BE49-F238E27FC236}">
                <a16:creationId xmlns:a16="http://schemas.microsoft.com/office/drawing/2014/main" id="{CE0D9E50-FF92-4E7A-9367-AD64868512F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99799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56068DEB-C25A-454E-A7F8-067DC75FECAD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親切な</a:t>
            </a:r>
          </a:p>
        </p:txBody>
      </p:sp>
      <p:pic>
        <p:nvPicPr>
          <p:cNvPr id="6" name="G1_L23_reading_v10_kind">
            <a:hlinkClick r:id="" action="ppaction://media"/>
            <a:extLst>
              <a:ext uri="{FF2B5EF4-FFF2-40B4-BE49-F238E27FC236}">
                <a16:creationId xmlns:a16="http://schemas.microsoft.com/office/drawing/2014/main" id="{46DC26A4-5B80-4148-B5F6-D2D2E3CA532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352550" y="7699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752456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場所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11_place">
            <a:hlinkClick r:id="" action="ppaction://media"/>
            <a:extLst>
              <a:ext uri="{FF2B5EF4-FFF2-40B4-BE49-F238E27FC236}">
                <a16:creationId xmlns:a16="http://schemas.microsoft.com/office/drawing/2014/main" id="{8BFF1AE0-86C1-460A-AD25-C1F7485768B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5121401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105561"/>
            <a:ext cx="7474226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place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reading_v11_place">
            <a:hlinkClick r:id="" action="ppaction://media"/>
            <a:extLst>
              <a:ext uri="{FF2B5EF4-FFF2-40B4-BE49-F238E27FC236}">
                <a16:creationId xmlns:a16="http://schemas.microsoft.com/office/drawing/2014/main" id="{1B3DC4FC-8C79-45C5-8EA5-9209A59FE4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0926658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場所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reading_v11_place">
            <a:hlinkClick r:id="" action="ppaction://media"/>
            <a:extLst>
              <a:ext uri="{FF2B5EF4-FFF2-40B4-BE49-F238E27FC236}">
                <a16:creationId xmlns:a16="http://schemas.microsoft.com/office/drawing/2014/main" id="{1C91AAE2-180D-446F-999C-438ABAD4918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00188" y="53498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2611532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3" name="G1_L23_reading_v12_beautiful">
            <a:hlinkClick r:id="" action="ppaction://media"/>
            <a:extLst>
              <a:ext uri="{FF2B5EF4-FFF2-40B4-BE49-F238E27FC236}">
                <a16:creationId xmlns:a16="http://schemas.microsoft.com/office/drawing/2014/main" id="{E05AD5A4-3CB1-43D0-A5BF-69AC4ECA92B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826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68A31BA9-AC20-9AEC-AAC8-E6714766E283}"/>
              </a:ext>
            </a:extLst>
          </p:cNvPr>
          <p:cNvGrpSpPr/>
          <p:nvPr/>
        </p:nvGrpSpPr>
        <p:grpSpPr>
          <a:xfrm>
            <a:off x="206478" y="1636202"/>
            <a:ext cx="8731046" cy="3462486"/>
            <a:chOff x="206478" y="1991699"/>
            <a:chExt cx="8731046" cy="346248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23549A5-6B7E-0E4A-4D4B-7540324148AC}"/>
                </a:ext>
              </a:extLst>
            </p:cNvPr>
            <p:cNvSpPr txBox="1"/>
            <p:nvPr/>
          </p:nvSpPr>
          <p:spPr>
            <a:xfrm>
              <a:off x="872455" y="4007635"/>
              <a:ext cx="739909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68B65E7-9F49-05F2-D3A2-F52CCDAFB39B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美しい</a:t>
              </a:r>
            </a:p>
          </p:txBody>
        </p:sp>
      </p:grpSp>
    </p:spTree>
    <p:extLst>
      <p:ext uri="{BB962C8B-B14F-4D97-AF65-F5344CB8AC3E}">
        <p14:creationId xmlns:p14="http://schemas.microsoft.com/office/powerpoint/2010/main" val="133589761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914400" y="2497976"/>
            <a:ext cx="7315200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1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beautiful</a:t>
            </a:r>
            <a:endParaRPr kumimoji="1" lang="ja-JP" altLang="en-US" sz="66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8" name="G1_L23_reading_v12_beautiful">
            <a:hlinkClick r:id="" action="ppaction://media"/>
            <a:extLst>
              <a:ext uri="{FF2B5EF4-FFF2-40B4-BE49-F238E27FC236}">
                <a16:creationId xmlns:a16="http://schemas.microsoft.com/office/drawing/2014/main" id="{3BCB843D-3802-4FBE-8BB0-ECB552F74B2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826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9180284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8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8"/>
                </p:tgtEl>
              </p:cMediaNode>
            </p:audio>
          </p:childTnLst>
        </p:cTn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6" name="G1_L23_reading_v12_beautiful">
            <a:hlinkClick r:id="" action="ppaction://media"/>
            <a:extLst>
              <a:ext uri="{FF2B5EF4-FFF2-40B4-BE49-F238E27FC236}">
                <a16:creationId xmlns:a16="http://schemas.microsoft.com/office/drawing/2014/main" id="{BB94C0A7-D932-401E-A9E2-0E67DFAE355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06563" y="682625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3F7D0B66-BE23-7C43-D1CD-A5D196C4419F}"/>
              </a:ext>
            </a:extLst>
          </p:cNvPr>
          <p:cNvSpPr txBox="1"/>
          <p:nvPr/>
        </p:nvSpPr>
        <p:spPr>
          <a:xfrm>
            <a:off x="206477" y="2421032"/>
            <a:ext cx="8731046" cy="201593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2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美しい</a:t>
            </a:r>
          </a:p>
        </p:txBody>
      </p:sp>
    </p:spTree>
    <p:extLst>
      <p:ext uri="{BB962C8B-B14F-4D97-AF65-F5344CB8AC3E}">
        <p14:creationId xmlns:p14="http://schemas.microsoft.com/office/powerpoint/2010/main" val="3519481769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BFFC8AD4-443F-4303-A407-2580E5782C1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n-----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自然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13_nature">
            <a:hlinkClick r:id="" action="ppaction://media"/>
            <a:extLst>
              <a:ext uri="{FF2B5EF4-FFF2-40B4-BE49-F238E27FC236}">
                <a16:creationId xmlns:a16="http://schemas.microsoft.com/office/drawing/2014/main" id="{5C05C562-F16E-4F02-9114-77EE327C3FCF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8163937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FEC18373-62CF-45AC-94A3-090582093CCB}"/>
              </a:ext>
            </a:extLst>
          </p:cNvPr>
          <p:cNvSpPr txBox="1"/>
          <p:nvPr/>
        </p:nvSpPr>
        <p:spPr>
          <a:xfrm>
            <a:off x="490330" y="2228672"/>
            <a:ext cx="8163340" cy="24006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5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about</a:t>
            </a:r>
            <a:endParaRPr kumimoji="1" lang="ja-JP" altLang="en-US" sz="15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reading_v1_about">
            <a:hlinkClick r:id="" action="ppaction://media"/>
            <a:extLst>
              <a:ext uri="{FF2B5EF4-FFF2-40B4-BE49-F238E27FC236}">
                <a16:creationId xmlns:a16="http://schemas.microsoft.com/office/drawing/2014/main" id="{4964E9F1-9B53-4338-8040-D47FB8B4D3A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800100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3825870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/>
          <p:cNvSpPr txBox="1"/>
          <p:nvPr/>
        </p:nvSpPr>
        <p:spPr>
          <a:xfrm>
            <a:off x="834887" y="2321005"/>
            <a:ext cx="7474226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nature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13_nature">
            <a:hlinkClick r:id="" action="ppaction://media"/>
            <a:extLst>
              <a:ext uri="{FF2B5EF4-FFF2-40B4-BE49-F238E27FC236}">
                <a16:creationId xmlns:a16="http://schemas.microsoft.com/office/drawing/2014/main" id="{2B29F335-661A-4199-BE70-86CDDD31BB9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05424243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6DEE03F3-8E10-44A6-BC6B-C0A40983B84E}"/>
              </a:ext>
            </a:extLst>
          </p:cNvPr>
          <p:cNvSpPr txBox="1"/>
          <p:nvPr/>
        </p:nvSpPr>
        <p:spPr>
          <a:xfrm>
            <a:off x="815009" y="2321005"/>
            <a:ext cx="7513983" cy="22159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3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自然</a:t>
            </a:r>
            <a:endParaRPr kumimoji="1" lang="ja-JP" altLang="en-US" sz="72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6" name="G1_L23_reading_v13_nature">
            <a:hlinkClick r:id="" action="ppaction://media"/>
            <a:extLst>
              <a:ext uri="{FF2B5EF4-FFF2-40B4-BE49-F238E27FC236}">
                <a16:creationId xmlns:a16="http://schemas.microsoft.com/office/drawing/2014/main" id="{39F4C9AE-9CC3-4FA5-8642-F957414A3F8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593725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13514061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109625A4-AB48-4726-8C3D-C66C5201F51A}"/>
              </a:ext>
            </a:extLst>
          </p:cNvPr>
          <p:cNvGrpSpPr/>
          <p:nvPr/>
        </p:nvGrpSpPr>
        <p:grpSpPr>
          <a:xfrm>
            <a:off x="206477" y="1920895"/>
            <a:ext cx="8731046" cy="3016210"/>
            <a:chOff x="206477" y="2437975"/>
            <a:chExt cx="8731046" cy="301621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251695C4-C22C-4A89-8E76-896292D330CC}"/>
                </a:ext>
              </a:extLst>
            </p:cNvPr>
            <p:cNvSpPr txBox="1"/>
            <p:nvPr/>
          </p:nvSpPr>
          <p:spPr>
            <a:xfrm>
              <a:off x="637563" y="4007635"/>
              <a:ext cx="7868874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w--------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64AA833D-4295-4E5F-9A55-CAE7864C8E11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すばらしい</a:t>
              </a:r>
            </a:p>
          </p:txBody>
        </p:sp>
      </p:grpSp>
      <p:pic>
        <p:nvPicPr>
          <p:cNvPr id="3" name="G1_L23_reading_v14_wonderful">
            <a:hlinkClick r:id="" action="ppaction://media"/>
            <a:extLst>
              <a:ext uri="{FF2B5EF4-FFF2-40B4-BE49-F238E27FC236}">
                <a16:creationId xmlns:a16="http://schemas.microsoft.com/office/drawing/2014/main" id="{722EB6E2-4FF8-446E-96CB-F1E2E5AF856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6E6F409F-13EF-EEB4-B45A-3CA1D1AC45C1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00214240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E9FC7751-B2A3-4177-8921-F90A3C1221FD}"/>
              </a:ext>
            </a:extLst>
          </p:cNvPr>
          <p:cNvSpPr txBox="1"/>
          <p:nvPr/>
        </p:nvSpPr>
        <p:spPr>
          <a:xfrm>
            <a:off x="723900" y="2613392"/>
            <a:ext cx="7696200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00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wonderful</a:t>
            </a:r>
            <a:endParaRPr kumimoji="1" lang="ja-JP" altLang="en-US" sz="10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5" name="G1_L23_reading_v14_wonderful">
            <a:hlinkClick r:id="" action="ppaction://media"/>
            <a:extLst>
              <a:ext uri="{FF2B5EF4-FFF2-40B4-BE49-F238E27FC236}">
                <a16:creationId xmlns:a16="http://schemas.microsoft.com/office/drawing/2014/main" id="{474833A8-F3DB-46C2-AE8D-BB04721BF19C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7252094B-6965-C24D-18D2-7245D7C07877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410963364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37AC7A31-9269-480E-9CFD-3BAD5DBA4FC8}"/>
              </a:ext>
            </a:extLst>
          </p:cNvPr>
          <p:cNvSpPr txBox="1"/>
          <p:nvPr/>
        </p:nvSpPr>
        <p:spPr>
          <a:xfrm>
            <a:off x="206477" y="2644170"/>
            <a:ext cx="8731046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9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すばらしい</a:t>
            </a:r>
          </a:p>
        </p:txBody>
      </p:sp>
      <p:pic>
        <p:nvPicPr>
          <p:cNvPr id="7" name="G1_L23_reading_v14_wonderful">
            <a:hlinkClick r:id="" action="ppaction://media"/>
            <a:extLst>
              <a:ext uri="{FF2B5EF4-FFF2-40B4-BE49-F238E27FC236}">
                <a16:creationId xmlns:a16="http://schemas.microsoft.com/office/drawing/2014/main" id="{0967ADA7-60C8-465D-B1F5-1254381A8AA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  <p:pic>
        <p:nvPicPr>
          <p:cNvPr id="3" name="合格の鐘">
            <a:hlinkClick r:id="" action="ppaction://media"/>
            <a:extLst>
              <a:ext uri="{FF2B5EF4-FFF2-40B4-BE49-F238E27FC236}">
                <a16:creationId xmlns:a16="http://schemas.microsoft.com/office/drawing/2014/main" id="{67989598-9BC1-35E4-BBE9-47BE85710C50}"/>
              </a:ext>
            </a:extLst>
          </p:cNvPr>
          <p:cNvPicPr>
            <a:picLocks noChangeAspect="1"/>
          </p:cNvPicPr>
          <p:nvPr>
            <a:audioFile r:link="rId4"/>
            <p:extLst>
              <p:ext uri="{DAA4B4D4-6D71-4841-9C94-3DE7FCFB9230}">
                <p14:media xmlns:p14="http://schemas.microsoft.com/office/powerpoint/2010/main" r:embed="rId3"/>
              </p:ext>
            </p:extLst>
          </p:nvPr>
        </p:nvPicPr>
        <p:blipFill>
          <a:blip r:embed="rId7"/>
          <a:stretch>
            <a:fillRect/>
          </a:stretch>
        </p:blipFill>
        <p:spPr>
          <a:xfrm>
            <a:off x="-688680" y="4244492"/>
            <a:ext cx="609601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8347D227-287B-2E62-1BC4-B42C29B8E016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374519478"/>
      </p:ext>
    </p:extLst>
  </p:cSld>
  <p:clrMapOvr>
    <a:masterClrMapping/>
  </p:clrMapOvr>
  <p:transition spd="med">
    <p:pull/>
    <p:sndAc>
      <p:stSnd>
        <p:snd r:embed="rId6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0" dur="548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1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  <p:audio>
              <p:cMediaNode vol="80000" showWhenStopped="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7D0A682-1AFB-167C-EA06-98C7CE67C31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94B458CD-7DD8-011D-F9CE-61DAC187A166}"/>
              </a:ext>
            </a:extLst>
          </p:cNvPr>
          <p:cNvSpPr txBox="1"/>
          <p:nvPr/>
        </p:nvSpPr>
        <p:spPr>
          <a:xfrm>
            <a:off x="265044" y="5723388"/>
            <a:ext cx="86139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ja-JP" altLang="en-US" sz="3600" b="1" dirty="0">
                <a:latin typeface="メイリオ" panose="020B0604030504040204" pitchFamily="50" charset="-128"/>
                <a:ea typeface="メイリオ" panose="020B0604030504040204" pitchFamily="50" charset="-128"/>
              </a:rPr>
              <a:t>英語にしなさい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9522498C-3037-4451-6F42-A820D3B5CC76}"/>
              </a:ext>
            </a:extLst>
          </p:cNvPr>
          <p:cNvSpPr txBox="1"/>
          <p:nvPr/>
        </p:nvSpPr>
        <p:spPr>
          <a:xfrm>
            <a:off x="741073" y="1855936"/>
            <a:ext cx="7661855" cy="186204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1500" b="1" dirty="0">
                <a:ln w="28575">
                  <a:noFill/>
                </a:ln>
                <a:latin typeface="メイリオ" panose="020B0604030504040204" pitchFamily="50" charset="-128"/>
                <a:ea typeface="メイリオ" panose="020B0604030504040204" pitchFamily="50" charset="-128"/>
              </a:rPr>
              <a:t>確認テスト</a:t>
            </a:r>
          </a:p>
        </p:txBody>
      </p:sp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DF3D903A-FD75-EDC2-0F7E-B4D30FD2A720}"/>
              </a:ext>
            </a:extLst>
          </p:cNvPr>
          <p:cNvSpPr/>
          <p:nvPr/>
        </p:nvSpPr>
        <p:spPr>
          <a:xfrm>
            <a:off x="66261" y="0"/>
            <a:ext cx="9011478" cy="6857999"/>
          </a:xfrm>
          <a:prstGeom prst="rect">
            <a:avLst/>
          </a:prstGeom>
          <a:noFill/>
          <a:ln w="127000">
            <a:solidFill>
              <a:schemeClr val="accent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91669079"/>
      </p:ext>
    </p:extLst>
  </p:cSld>
  <p:clrMapOvr>
    <a:masterClrMapping/>
  </p:clrMapOvr>
  <p:transition spd="slow">
    <p:push dir="u"/>
  </p:transition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665CBC9-2DD4-FC79-3918-2A22FE482A5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E66CA4ED-3F75-0A92-B810-8F4961C912F3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0B26759D-AC5A-E01C-C3C3-CA4270C66534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E5124469-9AB9-CC73-F62A-B420CBEF2F77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確認テスト①</a:t>
            </a:r>
          </a:p>
        </p:txBody>
      </p:sp>
      <p:pic>
        <p:nvPicPr>
          <p:cNvPr id="4" name="G1_L23_reading_v1_about">
            <a:hlinkClick r:id="" action="ppaction://media"/>
            <a:extLst>
              <a:ext uri="{FF2B5EF4-FFF2-40B4-BE49-F238E27FC236}">
                <a16:creationId xmlns:a16="http://schemas.microsoft.com/office/drawing/2014/main" id="{CFE6FFC3-F6EB-3697-381A-AF21AD492873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028700" y="800100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F3BD9317-3071-A84E-3639-B8611D320A60}"/>
              </a:ext>
            </a:extLst>
          </p:cNvPr>
          <p:cNvGrpSpPr/>
          <p:nvPr/>
        </p:nvGrpSpPr>
        <p:grpSpPr>
          <a:xfrm>
            <a:off x="815009" y="1320731"/>
            <a:ext cx="7513983" cy="4216538"/>
            <a:chOff x="815009" y="1360757"/>
            <a:chExt cx="7513983" cy="4216538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AFD66F58-358A-B177-55D8-3A458101ADA8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about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2A645B5-C8DF-048B-23DF-8CD6A0E0421B}"/>
                </a:ext>
              </a:extLst>
            </p:cNvPr>
            <p:cNvSpPr txBox="1"/>
            <p:nvPr/>
          </p:nvSpPr>
          <p:spPr>
            <a:xfrm>
              <a:off x="815009" y="1360757"/>
              <a:ext cx="7513983" cy="264687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6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約</a:t>
              </a:r>
              <a:endParaRPr kumimoji="1" lang="ja-JP" altLang="en-US" sz="8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1D3AFE9-8FC5-1A03-A3DA-1C905BCB508C}"/>
              </a:ext>
            </a:extLst>
          </p:cNvPr>
          <p:cNvSpPr/>
          <p:nvPr/>
        </p:nvSpPr>
        <p:spPr>
          <a:xfrm>
            <a:off x="2501900" y="3967609"/>
            <a:ext cx="42037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120809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5691914-212C-AF98-7437-913810B355D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A042C087-8ED4-C4E0-8A61-CC16631023A4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57EFFD5-9B0B-551F-827D-B1EC9ABAB361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CEF88D36-F3B2-117E-1F3D-0A3BFDBA24B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確認テスト②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2434AA32-45B8-FB76-2B36-733D1B84051E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A7EF701A-64F0-1749-4D9A-4FC610956462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今から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前に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33D52446-27BA-D947-A4EE-8BF6E65530BC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ago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2_ago">
            <a:hlinkClick r:id="" action="ppaction://media"/>
            <a:extLst>
              <a:ext uri="{FF2B5EF4-FFF2-40B4-BE49-F238E27FC236}">
                <a16:creationId xmlns:a16="http://schemas.microsoft.com/office/drawing/2014/main" id="{C224D399-4B37-E9BE-0FC3-2F64E344AE9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30350" y="563563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654F46A5-2FDA-8A7C-1934-E6CD9FFCA453}"/>
              </a:ext>
            </a:extLst>
          </p:cNvPr>
          <p:cNvSpPr/>
          <p:nvPr/>
        </p:nvSpPr>
        <p:spPr>
          <a:xfrm>
            <a:off x="3187700" y="3976128"/>
            <a:ext cx="28321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9550847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9092FC-FE9B-8F90-207D-1693E5540EC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C0085D37-F385-8AFE-1AB1-C60D3FAD099B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6702F11-B824-AF16-6B16-C157077EE1B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3EF0EDF2-3266-EF87-CD61-F320D52AF8DF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確認テスト③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D2F91714-F4DB-F56A-CB0C-B859B1F14F52}"/>
              </a:ext>
            </a:extLst>
          </p:cNvPr>
          <p:cNvGrpSpPr/>
          <p:nvPr/>
        </p:nvGrpSpPr>
        <p:grpSpPr>
          <a:xfrm>
            <a:off x="0" y="1807400"/>
            <a:ext cx="9144000" cy="3058534"/>
            <a:chOff x="0" y="2057960"/>
            <a:chExt cx="9144000" cy="30585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615F0EB-3780-143B-A608-CC0AF6F82527}"/>
                </a:ext>
              </a:extLst>
            </p:cNvPr>
            <p:cNvSpPr txBox="1"/>
            <p:nvPr/>
          </p:nvSpPr>
          <p:spPr>
            <a:xfrm>
              <a:off x="0" y="4193164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[junior] [high]</a:t>
              </a:r>
              <a:r>
                <a:rPr lang="ja-JP" altLang="en-US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[school]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7DA633AF-F7C4-7A23-4146-292FA2DFB9A0}"/>
                </a:ext>
              </a:extLst>
            </p:cNvPr>
            <p:cNvSpPr txBox="1"/>
            <p:nvPr/>
          </p:nvSpPr>
          <p:spPr>
            <a:xfrm>
              <a:off x="815009" y="2057960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中学校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3_junior high school">
            <a:hlinkClick r:id="" action="ppaction://media"/>
            <a:extLst>
              <a:ext uri="{FF2B5EF4-FFF2-40B4-BE49-F238E27FC236}">
                <a16:creationId xmlns:a16="http://schemas.microsoft.com/office/drawing/2014/main" id="{11ECE60E-C442-FBDF-BC1D-DF0F50CCA13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36725" y="8588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6BEE68A-C44E-58CD-5977-0A4CBECA31E4}"/>
              </a:ext>
            </a:extLst>
          </p:cNvPr>
          <p:cNvSpPr/>
          <p:nvPr/>
        </p:nvSpPr>
        <p:spPr>
          <a:xfrm>
            <a:off x="546100" y="3756269"/>
            <a:ext cx="2372692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1" name="正方形/長方形 10">
            <a:extLst>
              <a:ext uri="{FF2B5EF4-FFF2-40B4-BE49-F238E27FC236}">
                <a16:creationId xmlns:a16="http://schemas.microsoft.com/office/drawing/2014/main" id="{F2BFF9E6-A3F7-716E-BBDA-FAF9BB16C498}"/>
              </a:ext>
            </a:extLst>
          </p:cNvPr>
          <p:cNvSpPr/>
          <p:nvPr/>
        </p:nvSpPr>
        <p:spPr>
          <a:xfrm>
            <a:off x="3548901" y="3756269"/>
            <a:ext cx="1848599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正方形/長方形 11">
            <a:extLst>
              <a:ext uri="{FF2B5EF4-FFF2-40B4-BE49-F238E27FC236}">
                <a16:creationId xmlns:a16="http://schemas.microsoft.com/office/drawing/2014/main" id="{A4AC5E2E-2C06-C5BC-63E9-17F0A38A09EB}"/>
              </a:ext>
            </a:extLst>
          </p:cNvPr>
          <p:cNvSpPr/>
          <p:nvPr/>
        </p:nvSpPr>
        <p:spPr>
          <a:xfrm>
            <a:off x="6103809" y="3756269"/>
            <a:ext cx="2570291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468562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14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6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  <p:bldP spid="11" grpId="0" animBg="1"/>
      <p:bldP spid="12" grpId="0" animBg="1"/>
    </p:bld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2C7F822-CBE5-F918-522A-13A6DFDBA30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D72C54A9-7ADE-C99B-083F-0FC4A83D42D0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2AAA75E-AFB4-C190-0F16-6AA20F0CC04B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842AF2D1-11C2-8F8B-9F64-5B6482DB289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確認テスト④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CEC282A5-6A56-F076-1495-F0F82D2AF1C9}"/>
              </a:ext>
            </a:extLst>
          </p:cNvPr>
          <p:cNvGrpSpPr/>
          <p:nvPr/>
        </p:nvGrpSpPr>
        <p:grpSpPr>
          <a:xfrm>
            <a:off x="-675860" y="1800990"/>
            <a:ext cx="10336696" cy="3256021"/>
            <a:chOff x="-675860" y="1951943"/>
            <a:chExt cx="10336696" cy="325602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9443DC7-A01F-CC8E-7120-FEE6975BEFEF}"/>
                </a:ext>
              </a:extLst>
            </p:cNvPr>
            <p:cNvSpPr txBox="1"/>
            <p:nvPr/>
          </p:nvSpPr>
          <p:spPr>
            <a:xfrm>
              <a:off x="-675860" y="4007635"/>
              <a:ext cx="10336696" cy="120032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72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[at] [first]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E69F6D1E-7A31-E661-2275-3CBE91E7F9AD}"/>
                </a:ext>
              </a:extLst>
            </p:cNvPr>
            <p:cNvSpPr txBox="1"/>
            <p:nvPr/>
          </p:nvSpPr>
          <p:spPr>
            <a:xfrm>
              <a:off x="238539" y="1951943"/>
              <a:ext cx="8666922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最初は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4_at first">
            <a:hlinkClick r:id="" action="ppaction://media"/>
            <a:extLst>
              <a:ext uri="{FF2B5EF4-FFF2-40B4-BE49-F238E27FC236}">
                <a16:creationId xmlns:a16="http://schemas.microsoft.com/office/drawing/2014/main" id="{EA9711B9-63F8-35D9-A9CA-4ED8B09A126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47825" y="10064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BC764EC0-6DF7-C740-D940-806A2C238D5E}"/>
              </a:ext>
            </a:extLst>
          </p:cNvPr>
          <p:cNvSpPr/>
          <p:nvPr/>
        </p:nvSpPr>
        <p:spPr>
          <a:xfrm>
            <a:off x="2317750" y="3816926"/>
            <a:ext cx="4508500" cy="12960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51897411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pic>
        <p:nvPicPr>
          <p:cNvPr id="7" name="G1_L23_reading_v1_about">
            <a:hlinkClick r:id="" action="ppaction://media"/>
            <a:extLst>
              <a:ext uri="{FF2B5EF4-FFF2-40B4-BE49-F238E27FC236}">
                <a16:creationId xmlns:a16="http://schemas.microsoft.com/office/drawing/2014/main" id="{BA4EE7EA-67C0-4948-BCBA-3B3FACC4CB39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028700" y="800100"/>
            <a:ext cx="609600" cy="609600"/>
          </a:xfrm>
          <a:prstGeom prst="rect">
            <a:avLst/>
          </a:prstGeom>
        </p:spPr>
      </p:pic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2473B76D-9BC1-41F9-8D74-5AC937E1C105}"/>
              </a:ext>
            </a:extLst>
          </p:cNvPr>
          <p:cNvSpPr txBox="1"/>
          <p:nvPr/>
        </p:nvSpPr>
        <p:spPr>
          <a:xfrm>
            <a:off x="815009" y="2105561"/>
            <a:ext cx="7513983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約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6246756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306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1EC4A74-A8D7-A300-314B-29623372D9F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4F25F0C5-7836-773F-B728-013156C57D3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09C12364-CC9B-7422-595C-0909576D713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ADCD367-2665-B43B-1F9C-D9BC0AE10A90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確認テスト⑤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9CB87C21-B38C-E9D6-9CBA-E085D8FF8D0A}"/>
              </a:ext>
            </a:extLst>
          </p:cNvPr>
          <p:cNvGrpSpPr/>
          <p:nvPr/>
        </p:nvGrpSpPr>
        <p:grpSpPr>
          <a:xfrm>
            <a:off x="206476" y="1636202"/>
            <a:ext cx="8731048" cy="3585596"/>
            <a:chOff x="206476" y="1991699"/>
            <a:chExt cx="8731048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65D755A-9FC3-F2DC-2B29-294BCDD86791}"/>
                </a:ext>
              </a:extLst>
            </p:cNvPr>
            <p:cNvSpPr txBox="1"/>
            <p:nvPr/>
          </p:nvSpPr>
          <p:spPr>
            <a:xfrm>
              <a:off x="206476" y="4007635"/>
              <a:ext cx="8731048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Japanese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7D2CCC0A-495B-9101-1BAD-2627EBB58B5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日本語</a:t>
              </a:r>
            </a:p>
          </p:txBody>
        </p:sp>
      </p:grpSp>
      <p:pic>
        <p:nvPicPr>
          <p:cNvPr id="2" name="G1_L23_reading_v5_Japanese">
            <a:hlinkClick r:id="" action="ppaction://media"/>
            <a:extLst>
              <a:ext uri="{FF2B5EF4-FFF2-40B4-BE49-F238E27FC236}">
                <a16:creationId xmlns:a16="http://schemas.microsoft.com/office/drawing/2014/main" id="{905B3DA1-5903-CDDD-C896-78807F5DB1D2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73263" y="9207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A47D4A25-2A5C-7717-B6C2-A10576B0DE36}"/>
              </a:ext>
            </a:extLst>
          </p:cNvPr>
          <p:cNvSpPr/>
          <p:nvPr/>
        </p:nvSpPr>
        <p:spPr>
          <a:xfrm>
            <a:off x="1524000" y="3429000"/>
            <a:ext cx="6159500" cy="193577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20847116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750" fill="hold"/>
                                        <p:tgtEl>
                                          <p:spTgt spid="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2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72E75B-AC8C-DE4E-8CC4-010E02D1D9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89A167F8-1C3D-80A6-7D50-7C1913F7EDD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59DA5CC1-D2B9-3127-39A9-C2E5E11F56B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F82875E4-F804-5D16-0F04-9A0FB8D8C206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確認テスト⑥</a:t>
            </a:r>
          </a:p>
        </p:txBody>
      </p:sp>
      <p:pic>
        <p:nvPicPr>
          <p:cNvPr id="3" name="G1_L23_reading_v6_so">
            <a:hlinkClick r:id="" action="ppaction://media"/>
            <a:extLst>
              <a:ext uri="{FF2B5EF4-FFF2-40B4-BE49-F238E27FC236}">
                <a16:creationId xmlns:a16="http://schemas.microsoft.com/office/drawing/2014/main" id="{26EEC761-0E2A-1B58-4A1D-D3FBDA91EAA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446088"/>
            <a:ext cx="609600" cy="609600"/>
          </a:xfrm>
          <a:prstGeom prst="rect">
            <a:avLst/>
          </a:prstGeom>
        </p:spPr>
      </p:pic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9EB113-14D5-20E6-8FF1-CCFFB98FD7FE}"/>
              </a:ext>
            </a:extLst>
          </p:cNvPr>
          <p:cNvGrpSpPr/>
          <p:nvPr/>
        </p:nvGrpSpPr>
        <p:grpSpPr>
          <a:xfrm>
            <a:off x="206478" y="1713146"/>
            <a:ext cx="8731046" cy="3431708"/>
            <a:chOff x="206478" y="2145587"/>
            <a:chExt cx="8731046" cy="3431708"/>
          </a:xfrm>
        </p:grpSpPr>
        <p:sp>
          <p:nvSpPr>
            <p:cNvPr id="4" name="テキスト ボックス 3">
              <a:extLst>
                <a:ext uri="{FF2B5EF4-FFF2-40B4-BE49-F238E27FC236}">
                  <a16:creationId xmlns:a16="http://schemas.microsoft.com/office/drawing/2014/main" id="{6429EFA2-EC15-5194-68AD-0944A37B4BC6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so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0A4D4A2C-2F43-8DB4-4574-2C9F3BAE1A1D}"/>
                </a:ext>
              </a:extLst>
            </p:cNvPr>
            <p:cNvSpPr txBox="1"/>
            <p:nvPr/>
          </p:nvSpPr>
          <p:spPr>
            <a:xfrm>
              <a:off x="206478" y="2145587"/>
              <a:ext cx="8731046" cy="186204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1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それほど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52998AD7-391F-BEE3-4C91-A4C121A5B2B8}"/>
              </a:ext>
            </a:extLst>
          </p:cNvPr>
          <p:cNvSpPr/>
          <p:nvPr/>
        </p:nvSpPr>
        <p:spPr>
          <a:xfrm>
            <a:off x="3530600" y="3436130"/>
            <a:ext cx="2082800" cy="1574128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1720797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9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EA30BCC-1B1F-7015-BED0-2CB72CFB8D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E2D08C7B-0E0F-97CF-90D6-DE314935F40A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50DE0469-0E36-0F5B-A578-5FA7BF75962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45052574-43E6-F03A-ABF5-C9AA7E9D0722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確認テスト⑦</a:t>
            </a:r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B503A7DF-CFB2-761A-9679-E6107F2797DC}"/>
              </a:ext>
            </a:extLst>
          </p:cNvPr>
          <p:cNvGrpSpPr/>
          <p:nvPr/>
        </p:nvGrpSpPr>
        <p:grpSpPr>
          <a:xfrm>
            <a:off x="206478" y="1636202"/>
            <a:ext cx="8731046" cy="3585596"/>
            <a:chOff x="206478" y="1991699"/>
            <a:chExt cx="8731046" cy="3585596"/>
          </a:xfrm>
        </p:grpSpPr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CBD2D9A2-DF82-8390-01B9-1AC6509C0F00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but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FF120D0-975B-03D5-3778-E30881604574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しかし</a:t>
              </a:r>
            </a:p>
          </p:txBody>
        </p:sp>
      </p:grpSp>
      <p:pic>
        <p:nvPicPr>
          <p:cNvPr id="3" name="G1_L23_reading_v7_but">
            <a:hlinkClick r:id="" action="ppaction://media"/>
            <a:extLst>
              <a:ext uri="{FF2B5EF4-FFF2-40B4-BE49-F238E27FC236}">
                <a16:creationId xmlns:a16="http://schemas.microsoft.com/office/drawing/2014/main" id="{89BC3537-5A67-0A58-B90D-6B00731AF6F8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471613" y="122238"/>
            <a:ext cx="609600" cy="609600"/>
          </a:xfrm>
          <a:prstGeom prst="rect">
            <a:avLst/>
          </a:prstGeom>
        </p:spPr>
      </p:pic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F45C6592-EC8E-87BF-9E0D-7A09079AC46D}"/>
              </a:ext>
            </a:extLst>
          </p:cNvPr>
          <p:cNvSpPr/>
          <p:nvPr/>
        </p:nvSpPr>
        <p:spPr>
          <a:xfrm>
            <a:off x="3340100" y="3429000"/>
            <a:ext cx="2527300" cy="17018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2613449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15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6" grpId="0" animBg="1"/>
    </p:bld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919A0AB-452B-054A-C284-CDAF64CD6DF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870681E3-7DBA-AD18-BD4F-C3E56295BE81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99A1D1FF-A650-B6F8-1EDC-230EEE337F8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AD92FCAF-4174-A637-78D3-CE74F0D7843D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確認テスト⑧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13A6A2-BAFE-2609-9928-7D86887BF829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0E6D88D2-2CE2-35A9-B35B-50916C5F89EF}"/>
                </a:ext>
              </a:extLst>
            </p:cNvPr>
            <p:cNvSpPr txBox="1"/>
            <p:nvPr/>
          </p:nvSpPr>
          <p:spPr>
            <a:xfrm>
              <a:off x="914400" y="4007635"/>
              <a:ext cx="7315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people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4C674727-BBEE-62E7-E537-4B892279EE1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人々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8_people">
            <a:hlinkClick r:id="" action="ppaction://media"/>
            <a:extLst>
              <a:ext uri="{FF2B5EF4-FFF2-40B4-BE49-F238E27FC236}">
                <a16:creationId xmlns:a16="http://schemas.microsoft.com/office/drawing/2014/main" id="{DF4838DC-A4F2-E8BD-B16F-E5A861975E4A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60513" y="1154113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8EFDB2CC-503E-CD84-4F74-CD27E9C038A7}"/>
              </a:ext>
            </a:extLst>
          </p:cNvPr>
          <p:cNvSpPr/>
          <p:nvPr/>
        </p:nvSpPr>
        <p:spPr>
          <a:xfrm>
            <a:off x="2501900" y="3555391"/>
            <a:ext cx="4203700" cy="1766434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15229187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53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1D4F661-E9F8-EBE7-C3A7-B8173F6271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956F3091-A829-30B8-4109-8E6F99F98EAF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158FEC49-ED8A-41E1-9A2B-7F7D4F32516C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0C0CDA30-A0C3-5B60-7325-A890F727A7D5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確認テスト⑨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B8DFE55-2214-3881-D67A-688AAA11C8B3}"/>
              </a:ext>
            </a:extLst>
          </p:cNvPr>
          <p:cNvGrpSpPr/>
          <p:nvPr/>
        </p:nvGrpSpPr>
        <p:grpSpPr>
          <a:xfrm>
            <a:off x="152400" y="1808252"/>
            <a:ext cx="8839200" cy="3241496"/>
            <a:chOff x="152400" y="2335799"/>
            <a:chExt cx="8839200" cy="324149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EF0A727F-AA19-D025-82D7-D96DB3DD34A6}"/>
                </a:ext>
              </a:extLst>
            </p:cNvPr>
            <p:cNvSpPr txBox="1"/>
            <p:nvPr/>
          </p:nvSpPr>
          <p:spPr>
            <a:xfrm>
              <a:off x="152400" y="2335799"/>
              <a:ext cx="88392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の周りに</a:t>
              </a:r>
              <a:endParaRPr kumimoji="1" lang="ja-JP" altLang="en-US" sz="88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endParaRPr>
            </a:p>
          </p:txBody>
        </p:sp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8D5F5CCF-551A-CD29-FDCD-B7822530949B}"/>
                </a:ext>
              </a:extLst>
            </p:cNvPr>
            <p:cNvSpPr txBox="1"/>
            <p:nvPr/>
          </p:nvSpPr>
          <p:spPr>
            <a:xfrm>
              <a:off x="635000" y="4007635"/>
              <a:ext cx="78740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around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9_around">
            <a:hlinkClick r:id="" action="ppaction://media"/>
            <a:extLst>
              <a:ext uri="{FF2B5EF4-FFF2-40B4-BE49-F238E27FC236}">
                <a16:creationId xmlns:a16="http://schemas.microsoft.com/office/drawing/2014/main" id="{8E77E9D7-8F14-5FD1-32B2-03A9A1948784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912938" y="5349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D09C4584-83A3-E766-C014-EA6BD8DFDBC7}"/>
              </a:ext>
            </a:extLst>
          </p:cNvPr>
          <p:cNvSpPr/>
          <p:nvPr/>
        </p:nvSpPr>
        <p:spPr>
          <a:xfrm>
            <a:off x="1993900" y="3355532"/>
            <a:ext cx="5219700" cy="16449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97037584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49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C064A6A-D442-265C-3601-CAF4A897BCC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96EA46AA-F84F-4775-D08D-C074D86BAFD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59E26CE-FACA-A0F7-28E2-9F0A3BB21AC9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EDC01C03-4CED-15EA-75E0-E8D366EF5E11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確認テスト⑩</a:t>
            </a:r>
          </a:p>
        </p:txBody>
      </p:sp>
      <p:grpSp>
        <p:nvGrpSpPr>
          <p:cNvPr id="3" name="グループ化 2">
            <a:extLst>
              <a:ext uri="{FF2B5EF4-FFF2-40B4-BE49-F238E27FC236}">
                <a16:creationId xmlns:a16="http://schemas.microsoft.com/office/drawing/2014/main" id="{2FC5B165-B9D4-F1CA-7BDD-D6C97E2B7CD8}"/>
              </a:ext>
            </a:extLst>
          </p:cNvPr>
          <p:cNvGrpSpPr/>
          <p:nvPr/>
        </p:nvGrpSpPr>
        <p:grpSpPr>
          <a:xfrm>
            <a:off x="206477" y="1636202"/>
            <a:ext cx="8731046" cy="3585596"/>
            <a:chOff x="206477" y="1991699"/>
            <a:chExt cx="8731046" cy="3585596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D30BD523-0260-FBFB-8CF7-4DCF380F403A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kind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9" name="テキスト ボックス 8">
              <a:extLst>
                <a:ext uri="{FF2B5EF4-FFF2-40B4-BE49-F238E27FC236}">
                  <a16:creationId xmlns:a16="http://schemas.microsoft.com/office/drawing/2014/main" id="{A773AB08-FC65-D4FF-3C29-2DBF1CE72AC1}"/>
                </a:ext>
              </a:extLst>
            </p:cNvPr>
            <p:cNvSpPr txBox="1"/>
            <p:nvPr/>
          </p:nvSpPr>
          <p:spPr>
            <a:xfrm>
              <a:off x="206477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親切な</a:t>
              </a:r>
            </a:p>
          </p:txBody>
        </p:sp>
      </p:grpSp>
      <p:pic>
        <p:nvPicPr>
          <p:cNvPr id="4" name="G1_L23_reading_v10_kind">
            <a:hlinkClick r:id="" action="ppaction://media"/>
            <a:extLst>
              <a:ext uri="{FF2B5EF4-FFF2-40B4-BE49-F238E27FC236}">
                <a16:creationId xmlns:a16="http://schemas.microsoft.com/office/drawing/2014/main" id="{98567952-3A19-D280-86D2-D17C43E1E82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352550" y="76993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739D2BC8-C0A6-42A2-5EFA-B9F6C89D54D6}"/>
              </a:ext>
            </a:extLst>
          </p:cNvPr>
          <p:cNvSpPr/>
          <p:nvPr/>
        </p:nvSpPr>
        <p:spPr>
          <a:xfrm>
            <a:off x="2946400" y="3429000"/>
            <a:ext cx="3314700" cy="156519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18078073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FC86B4D-15EC-DB82-763F-FADAA07A52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2B518490-6169-2B20-6AE5-A2BCBF3C2C15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5F5AE6A3-23FB-50EC-6F92-6894EE409CC5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27B83FD2-38E3-9944-4784-784A6099CDB9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確認テスト⑪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DC45C4C-132E-C242-6A9A-DD1E41C3058E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B0266200-6570-B588-D5B7-9D2778FA4651}"/>
                </a:ext>
              </a:extLst>
            </p:cNvPr>
            <p:cNvSpPr txBox="1"/>
            <p:nvPr/>
          </p:nvSpPr>
          <p:spPr>
            <a:xfrm>
              <a:off x="1205948" y="4007635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place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7C533DC-53BB-8F50-02EF-E44AC674D9F2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場所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11_place">
            <a:hlinkClick r:id="" action="ppaction://media"/>
            <a:extLst>
              <a:ext uri="{FF2B5EF4-FFF2-40B4-BE49-F238E27FC236}">
                <a16:creationId xmlns:a16="http://schemas.microsoft.com/office/drawing/2014/main" id="{6D650E46-4D76-CB43-17B1-F910300487C5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500188" y="534988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6067B4A9-FA1F-4084-F346-0B601A5EB4C0}"/>
              </a:ext>
            </a:extLst>
          </p:cNvPr>
          <p:cNvSpPr/>
          <p:nvPr/>
        </p:nvSpPr>
        <p:spPr>
          <a:xfrm>
            <a:off x="2959100" y="3644900"/>
            <a:ext cx="3289300" cy="16643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395712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BBFBA7A-1433-5E11-0A34-8E1E1007A61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正方形/長方形 1">
            <a:extLst>
              <a:ext uri="{FF2B5EF4-FFF2-40B4-BE49-F238E27FC236}">
                <a16:creationId xmlns:a16="http://schemas.microsoft.com/office/drawing/2014/main" id="{6BDECD1A-76CD-3D28-AFC4-147A356C551E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B0A190F8-56B8-8349-FD4E-A22E1B60A277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4A752494-45EE-2391-712A-D7DB1C05933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確認テスト⑫</a:t>
            </a:r>
          </a:p>
        </p:txBody>
      </p:sp>
      <p:pic>
        <p:nvPicPr>
          <p:cNvPr id="3" name="G1_L23_reading_v12_beautiful">
            <a:hlinkClick r:id="" action="ppaction://media"/>
            <a:extLst>
              <a:ext uri="{FF2B5EF4-FFF2-40B4-BE49-F238E27FC236}">
                <a16:creationId xmlns:a16="http://schemas.microsoft.com/office/drawing/2014/main" id="{C1EC90B1-7083-2F35-F4A1-65367495ADA6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706563" y="682625"/>
            <a:ext cx="609600" cy="609600"/>
          </a:xfrm>
          <a:prstGeom prst="rect">
            <a:avLst/>
          </a:prstGeom>
        </p:spPr>
      </p:pic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BADD2ED4-A3E8-D2F5-EFA9-86B9090E9C46}"/>
              </a:ext>
            </a:extLst>
          </p:cNvPr>
          <p:cNvGrpSpPr/>
          <p:nvPr/>
        </p:nvGrpSpPr>
        <p:grpSpPr>
          <a:xfrm>
            <a:off x="206478" y="1636202"/>
            <a:ext cx="8731046" cy="3462486"/>
            <a:chOff x="206478" y="1991699"/>
            <a:chExt cx="8731046" cy="3462486"/>
          </a:xfrm>
        </p:grpSpPr>
        <p:sp>
          <p:nvSpPr>
            <p:cNvPr id="5" name="テキスト ボックス 4">
              <a:extLst>
                <a:ext uri="{FF2B5EF4-FFF2-40B4-BE49-F238E27FC236}">
                  <a16:creationId xmlns:a16="http://schemas.microsoft.com/office/drawing/2014/main" id="{15D00F52-B7CD-B8CC-93C3-5CB65C398257}"/>
                </a:ext>
              </a:extLst>
            </p:cNvPr>
            <p:cNvSpPr txBox="1"/>
            <p:nvPr/>
          </p:nvSpPr>
          <p:spPr>
            <a:xfrm>
              <a:off x="520700" y="4007635"/>
              <a:ext cx="8102600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beautiful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D065BF7D-66A5-A099-210A-ABED28A36BCA}"/>
                </a:ext>
              </a:extLst>
            </p:cNvPr>
            <p:cNvSpPr txBox="1"/>
            <p:nvPr/>
          </p:nvSpPr>
          <p:spPr>
            <a:xfrm>
              <a:off x="206478" y="1991699"/>
              <a:ext cx="8731046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美しい</a:t>
              </a:r>
            </a:p>
          </p:txBody>
        </p:sp>
      </p:grpSp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E922DD8E-5D17-4867-FFA0-F4217B5D247D}"/>
              </a:ext>
            </a:extLst>
          </p:cNvPr>
          <p:cNvSpPr/>
          <p:nvPr/>
        </p:nvSpPr>
        <p:spPr>
          <a:xfrm>
            <a:off x="1968500" y="3354298"/>
            <a:ext cx="5207000" cy="186750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4588018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22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96446A3-4A6D-3CCA-0951-590D8CC3089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正方形/長方形 2">
            <a:extLst>
              <a:ext uri="{FF2B5EF4-FFF2-40B4-BE49-F238E27FC236}">
                <a16:creationId xmlns:a16="http://schemas.microsoft.com/office/drawing/2014/main" id="{3F901504-7993-E0A7-9468-3E958FABE8FD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4EEC3FE4-0B9A-6D33-1FFA-04747E1299D6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9" name="テキスト ボックス 8">
            <a:extLst>
              <a:ext uri="{FF2B5EF4-FFF2-40B4-BE49-F238E27FC236}">
                <a16:creationId xmlns:a16="http://schemas.microsoft.com/office/drawing/2014/main" id="{DB46A207-4EFF-FDE2-1B64-12EDCD9B296C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確認テスト⑬</a:t>
            </a:r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92660CF3-99A0-7D9F-D2D2-25766E1A1453}"/>
              </a:ext>
            </a:extLst>
          </p:cNvPr>
          <p:cNvGrpSpPr/>
          <p:nvPr/>
        </p:nvGrpSpPr>
        <p:grpSpPr>
          <a:xfrm>
            <a:off x="815009" y="1536175"/>
            <a:ext cx="7513983" cy="3785651"/>
            <a:chOff x="815009" y="1791644"/>
            <a:chExt cx="7513983" cy="3785651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AC6CED6C-EC77-929A-1E16-462285859E0F}"/>
                </a:ext>
              </a:extLst>
            </p:cNvPr>
            <p:cNvSpPr txBox="1"/>
            <p:nvPr/>
          </p:nvSpPr>
          <p:spPr>
            <a:xfrm>
              <a:off x="939800" y="4007635"/>
              <a:ext cx="7264400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nature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05B9FD8A-99F2-09FF-DFB4-AFC2DC96A8B4}"/>
                </a:ext>
              </a:extLst>
            </p:cNvPr>
            <p:cNvSpPr txBox="1"/>
            <p:nvPr/>
          </p:nvSpPr>
          <p:spPr>
            <a:xfrm>
              <a:off x="815009" y="1791644"/>
              <a:ext cx="7513983" cy="2215991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3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自然</a:t>
              </a:r>
              <a:endParaRPr kumimoji="1" lang="ja-JP" altLang="en-US" sz="72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13_nature">
            <a:hlinkClick r:id="" action="ppaction://media"/>
            <a:extLst>
              <a:ext uri="{FF2B5EF4-FFF2-40B4-BE49-F238E27FC236}">
                <a16:creationId xmlns:a16="http://schemas.microsoft.com/office/drawing/2014/main" id="{0206CF54-EBE7-349B-13A1-3C17529E8B2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593725"/>
            <a:ext cx="609600" cy="609600"/>
          </a:xfrm>
          <a:prstGeom prst="rect">
            <a:avLst/>
          </a:prstGeom>
        </p:spPr>
      </p:pic>
      <p:sp>
        <p:nvSpPr>
          <p:cNvPr id="10" name="正方形/長方形 9">
            <a:extLst>
              <a:ext uri="{FF2B5EF4-FFF2-40B4-BE49-F238E27FC236}">
                <a16:creationId xmlns:a16="http://schemas.microsoft.com/office/drawing/2014/main" id="{0C10C73C-C7A1-80C7-AD30-58DA63C5CEB4}"/>
              </a:ext>
            </a:extLst>
          </p:cNvPr>
          <p:cNvSpPr/>
          <p:nvPr/>
        </p:nvSpPr>
        <p:spPr>
          <a:xfrm>
            <a:off x="2470150" y="3555390"/>
            <a:ext cx="4203700" cy="1569660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61034968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567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  <p:bldLst>
      <p:bldP spid="10" grpId="0" animBg="1"/>
    </p:bldLst>
  </p:timing>
</p:sld>
</file>

<file path=ppt/slides/slide5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1554FFE-DBBC-508C-CDE9-306F9FE523B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AF890902-6F59-5B9D-6EF2-2EA831A13792}"/>
              </a:ext>
            </a:extLst>
          </p:cNvPr>
          <p:cNvSpPr/>
          <p:nvPr/>
        </p:nvSpPr>
        <p:spPr>
          <a:xfrm>
            <a:off x="0" y="800100"/>
            <a:ext cx="9144000" cy="60579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B8755C2B-944A-7F74-3318-D50EDAEE839E}"/>
              </a:ext>
            </a:extLst>
          </p:cNvPr>
          <p:cNvSpPr/>
          <p:nvPr/>
        </p:nvSpPr>
        <p:spPr>
          <a:xfrm>
            <a:off x="0" y="-1"/>
            <a:ext cx="9144000" cy="800101"/>
          </a:xfrm>
          <a:prstGeom prst="rect">
            <a:avLst/>
          </a:prstGeom>
          <a:solidFill>
            <a:srgbClr val="002060">
              <a:alpha val="80000"/>
            </a:srgb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65E1A8E9-1F0F-1EA0-98B4-FDE6E0F4281A}"/>
              </a:ext>
            </a:extLst>
          </p:cNvPr>
          <p:cNvSpPr txBox="1"/>
          <p:nvPr/>
        </p:nvSpPr>
        <p:spPr>
          <a:xfrm>
            <a:off x="302136" y="76261"/>
            <a:ext cx="8716030" cy="584775"/>
          </a:xfrm>
          <a:prstGeom prst="rect">
            <a:avLst/>
          </a:prstGeom>
          <a:noFill/>
          <a:ln>
            <a:noFill/>
          </a:ln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>
                <a:solidFill>
                  <a:schemeClr val="bg1"/>
                </a:solidFill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確認テスト⑭</a:t>
            </a:r>
          </a:p>
        </p:txBody>
      </p:sp>
      <p:grpSp>
        <p:nvGrpSpPr>
          <p:cNvPr id="9" name="グループ化 8">
            <a:extLst>
              <a:ext uri="{FF2B5EF4-FFF2-40B4-BE49-F238E27FC236}">
                <a16:creationId xmlns:a16="http://schemas.microsoft.com/office/drawing/2014/main" id="{864C26ED-474E-FE00-0527-3CBCD58AB314}"/>
              </a:ext>
            </a:extLst>
          </p:cNvPr>
          <p:cNvGrpSpPr/>
          <p:nvPr/>
        </p:nvGrpSpPr>
        <p:grpSpPr>
          <a:xfrm>
            <a:off x="206477" y="1920895"/>
            <a:ext cx="8731046" cy="3016210"/>
            <a:chOff x="206477" y="2437975"/>
            <a:chExt cx="8731046" cy="3016210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99BE5554-2E24-E9FA-E751-28493A01AAD2}"/>
                </a:ext>
              </a:extLst>
            </p:cNvPr>
            <p:cNvSpPr txBox="1"/>
            <p:nvPr/>
          </p:nvSpPr>
          <p:spPr>
            <a:xfrm>
              <a:off x="206477" y="4007635"/>
              <a:ext cx="8731046" cy="144655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wonderful</a:t>
              </a:r>
              <a:r>
                <a:rPr lang="ja-JP" altLang="en-US" sz="88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54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7CAECA0-616F-0942-849F-6EECAAFA57C7}"/>
                </a:ext>
              </a:extLst>
            </p:cNvPr>
            <p:cNvSpPr txBox="1"/>
            <p:nvPr/>
          </p:nvSpPr>
          <p:spPr>
            <a:xfrm>
              <a:off x="206477" y="2437975"/>
              <a:ext cx="8731046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すばらしい</a:t>
              </a:r>
            </a:p>
          </p:txBody>
        </p:sp>
      </p:grpSp>
      <p:pic>
        <p:nvPicPr>
          <p:cNvPr id="3" name="G1_L23_reading_v14_wonderful">
            <a:hlinkClick r:id="" action="ppaction://media"/>
            <a:extLst>
              <a:ext uri="{FF2B5EF4-FFF2-40B4-BE49-F238E27FC236}">
                <a16:creationId xmlns:a16="http://schemas.microsoft.com/office/drawing/2014/main" id="{4ABFFFED-C1CA-4B5A-AB7A-5AD16AD9335B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4"/>
          <a:stretch>
            <a:fillRect/>
          </a:stretch>
        </p:blipFill>
        <p:spPr>
          <a:xfrm>
            <a:off x="-1677988" y="800100"/>
            <a:ext cx="609600" cy="609600"/>
          </a:xfrm>
          <a:prstGeom prst="rect">
            <a:avLst/>
          </a:prstGeom>
        </p:spPr>
      </p:pic>
      <p:cxnSp>
        <p:nvCxnSpPr>
          <p:cNvPr id="2" name="直線コネクタ 1">
            <a:extLst>
              <a:ext uri="{FF2B5EF4-FFF2-40B4-BE49-F238E27FC236}">
                <a16:creationId xmlns:a16="http://schemas.microsoft.com/office/drawing/2014/main" id="{C02CFA6D-3781-C4E9-DF16-7F520282386F}"/>
              </a:ext>
            </a:extLst>
          </p:cNvPr>
          <p:cNvCxnSpPr>
            <a:cxnSpLocks/>
          </p:cNvCxnSpPr>
          <p:nvPr/>
        </p:nvCxnSpPr>
        <p:spPr>
          <a:xfrm>
            <a:off x="0" y="6545943"/>
            <a:ext cx="9144000" cy="0"/>
          </a:xfrm>
          <a:prstGeom prst="line">
            <a:avLst/>
          </a:prstGeom>
          <a:ln w="368300" cmpd="dbl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正方形/長方形 7">
            <a:extLst>
              <a:ext uri="{FF2B5EF4-FFF2-40B4-BE49-F238E27FC236}">
                <a16:creationId xmlns:a16="http://schemas.microsoft.com/office/drawing/2014/main" id="{8D0FCEC7-7909-CBB6-8F8D-AD51A4B76A2B}"/>
              </a:ext>
            </a:extLst>
          </p:cNvPr>
          <p:cNvSpPr/>
          <p:nvPr/>
        </p:nvSpPr>
        <p:spPr>
          <a:xfrm>
            <a:off x="1314450" y="3323387"/>
            <a:ext cx="6515100" cy="1694862"/>
          </a:xfrm>
          <a:prstGeom prst="rect">
            <a:avLst/>
          </a:prstGeom>
          <a:solidFill>
            <a:srgbClr val="00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05475649"/>
      </p:ext>
    </p:extLst>
  </p:cSld>
  <p:clrMapOvr>
    <a:masterClrMapping/>
  </p:clrMapOvr>
  <p:transition spd="slow">
    <p:push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2037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  <p:par>
                                <p:cTn id="7" presetID="22" presetClass="exit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ipe(left)">
                                      <p:cBhvr>
                                        <p:cTn id="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10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  <p:bldLst>
      <p:bldP spid="8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8" name="グループ化 7">
            <a:extLst>
              <a:ext uri="{FF2B5EF4-FFF2-40B4-BE49-F238E27FC236}">
                <a16:creationId xmlns:a16="http://schemas.microsoft.com/office/drawing/2014/main" id="{737859CF-DD9F-4E27-BBEB-58F35EF209A2}"/>
              </a:ext>
            </a:extLst>
          </p:cNvPr>
          <p:cNvGrpSpPr/>
          <p:nvPr/>
        </p:nvGrpSpPr>
        <p:grpSpPr>
          <a:xfrm>
            <a:off x="993913" y="1174537"/>
            <a:ext cx="7156174" cy="4508926"/>
            <a:chOff x="993913" y="1187637"/>
            <a:chExt cx="7156174" cy="4508926"/>
          </a:xfrm>
        </p:grpSpPr>
        <p:sp>
          <p:nvSpPr>
            <p:cNvPr id="10" name="テキスト ボックス 9">
              <a:extLst>
                <a:ext uri="{FF2B5EF4-FFF2-40B4-BE49-F238E27FC236}">
                  <a16:creationId xmlns:a16="http://schemas.microsoft.com/office/drawing/2014/main" id="{4B1B8ABB-97AB-4A9B-854F-DA9000D87768}"/>
                </a:ext>
              </a:extLst>
            </p:cNvPr>
            <p:cNvSpPr txBox="1"/>
            <p:nvPr/>
          </p:nvSpPr>
          <p:spPr>
            <a:xfrm>
              <a:off x="993913" y="1187637"/>
              <a:ext cx="7156174" cy="2862322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(</a:t>
              </a:r>
              <a:r>
                <a:rPr kumimoji="1" lang="ja-JP" altLang="en-US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今から</a:t>
              </a:r>
              <a:r>
                <a:rPr kumimoji="1" lang="en-US" altLang="ja-JP" sz="7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)</a:t>
              </a:r>
            </a:p>
            <a:p>
              <a:pPr algn="ctr"/>
              <a:r>
                <a:rPr kumimoji="1" lang="en-US" altLang="ja-JP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…</a:t>
              </a:r>
              <a:r>
                <a:rPr kumimoji="1" lang="ja-JP" altLang="en-US" sz="10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前に</a:t>
              </a:r>
            </a:p>
          </p:txBody>
        </p:sp>
        <p:sp>
          <p:nvSpPr>
            <p:cNvPr id="11" name="テキスト ボックス 10">
              <a:extLst>
                <a:ext uri="{FF2B5EF4-FFF2-40B4-BE49-F238E27FC236}">
                  <a16:creationId xmlns:a16="http://schemas.microsoft.com/office/drawing/2014/main" id="{1114A6C4-1390-49CF-9C63-CEA6300D2F40}"/>
                </a:ext>
              </a:extLst>
            </p:cNvPr>
            <p:cNvSpPr txBox="1"/>
            <p:nvPr/>
          </p:nvSpPr>
          <p:spPr>
            <a:xfrm>
              <a:off x="1205948" y="4126903"/>
              <a:ext cx="6732104" cy="156966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［</a:t>
              </a:r>
              <a:r>
                <a:rPr lang="en-US" altLang="ja-JP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	a--</a:t>
              </a:r>
              <a:r>
                <a:rPr lang="ja-JP" altLang="en-US" sz="96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］</a:t>
              </a:r>
              <a:endParaRPr kumimoji="1" lang="ja-JP" altLang="en-US" sz="60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3" name="G1_L23_reading_v2_ago">
            <a:hlinkClick r:id="" action="ppaction://media"/>
            <a:extLst>
              <a:ext uri="{FF2B5EF4-FFF2-40B4-BE49-F238E27FC236}">
                <a16:creationId xmlns:a16="http://schemas.microsoft.com/office/drawing/2014/main" id="{0A5BB1DC-5793-415E-B09B-24278CD63BA1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903749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3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3"/>
                </p:tgtEl>
              </p:cMediaNode>
            </p:audio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正方形/長方形 5">
            <a:extLst>
              <a:ext uri="{FF2B5EF4-FFF2-40B4-BE49-F238E27FC236}">
                <a16:creationId xmlns:a16="http://schemas.microsoft.com/office/drawing/2014/main" id="{DDCAADF8-79C7-4842-99C8-CBC0D0D19D9F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C2A17968-0A66-4776-82BE-6B3B70A7F467}"/>
              </a:ext>
            </a:extLst>
          </p:cNvPr>
          <p:cNvSpPr txBox="1"/>
          <p:nvPr/>
        </p:nvSpPr>
        <p:spPr>
          <a:xfrm>
            <a:off x="1158775" y="2105561"/>
            <a:ext cx="6826450" cy="26468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ja-JP" sz="166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ago</a:t>
            </a:r>
            <a:endParaRPr kumimoji="1" lang="ja-JP" altLang="en-US" sz="8000" dirty="0">
              <a:solidFill>
                <a:schemeClr val="tx1">
                  <a:lumMod val="85000"/>
                  <a:lumOff val="15000"/>
                </a:schemeClr>
              </a:solidFill>
            </a:endParaRPr>
          </a:p>
        </p:txBody>
      </p:sp>
      <p:pic>
        <p:nvPicPr>
          <p:cNvPr id="7" name="G1_L23_reading_v2_ago">
            <a:hlinkClick r:id="" action="ppaction://media"/>
            <a:extLst>
              <a:ext uri="{FF2B5EF4-FFF2-40B4-BE49-F238E27FC236}">
                <a16:creationId xmlns:a16="http://schemas.microsoft.com/office/drawing/2014/main" id="{98970411-9485-4C3B-ACAE-AE8C8F8601BE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17708732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7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7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正方形/長方形 3">
            <a:extLst>
              <a:ext uri="{FF2B5EF4-FFF2-40B4-BE49-F238E27FC236}">
                <a16:creationId xmlns:a16="http://schemas.microsoft.com/office/drawing/2014/main" id="{3CD13A8D-A060-424F-995B-FCABBBD5BA56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7ED6E574-52B9-43CD-971F-1233E75AEC07}"/>
              </a:ext>
            </a:extLst>
          </p:cNvPr>
          <p:cNvSpPr txBox="1"/>
          <p:nvPr/>
        </p:nvSpPr>
        <p:spPr>
          <a:xfrm>
            <a:off x="993913" y="1997839"/>
            <a:ext cx="7156174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(</a:t>
            </a:r>
            <a:r>
              <a:rPr kumimoji="1" lang="ja-JP" altLang="en-US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今から</a:t>
            </a:r>
            <a:r>
              <a:rPr kumimoji="1" lang="en-US" altLang="ja-JP" sz="7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)</a:t>
            </a:r>
          </a:p>
          <a:p>
            <a:pPr algn="ctr"/>
            <a:r>
              <a:rPr kumimoji="1" lang="en-US" altLang="ja-JP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…</a:t>
            </a:r>
            <a:r>
              <a:rPr kumimoji="1" lang="ja-JP" altLang="en-US" sz="10500" b="1" dirty="0">
                <a:solidFill>
                  <a:schemeClr val="tx1">
                    <a:lumMod val="85000"/>
                    <a:lumOff val="15000"/>
                  </a:schemeClr>
                </a:solidFill>
                <a:latin typeface="メイリオ" panose="020B0604030504040204" pitchFamily="50" charset="-128"/>
                <a:ea typeface="メイリオ" panose="020B0604030504040204" pitchFamily="50" charset="-128"/>
              </a:rPr>
              <a:t>前に</a:t>
            </a:r>
          </a:p>
        </p:txBody>
      </p:sp>
      <p:pic>
        <p:nvPicPr>
          <p:cNvPr id="5" name="G1_L23_reading_v2_ago">
            <a:hlinkClick r:id="" action="ppaction://media"/>
            <a:extLst>
              <a:ext uri="{FF2B5EF4-FFF2-40B4-BE49-F238E27FC236}">
                <a16:creationId xmlns:a16="http://schemas.microsoft.com/office/drawing/2014/main" id="{6C796676-CCBF-4CDA-96E0-5F79F6201B8D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530350" y="563563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26837255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671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正方形/長方形 6">
            <a:extLst>
              <a:ext uri="{FF2B5EF4-FFF2-40B4-BE49-F238E27FC236}">
                <a16:creationId xmlns:a16="http://schemas.microsoft.com/office/drawing/2014/main" id="{CE25FDB8-D0CC-47A9-B622-7ED4F3605791}"/>
              </a:ext>
            </a:extLst>
          </p:cNvPr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grpSp>
        <p:nvGrpSpPr>
          <p:cNvPr id="2" name="グループ化 1">
            <a:extLst>
              <a:ext uri="{FF2B5EF4-FFF2-40B4-BE49-F238E27FC236}">
                <a16:creationId xmlns:a16="http://schemas.microsoft.com/office/drawing/2014/main" id="{2F906058-647D-45C4-8C0E-09A76343DE58}"/>
              </a:ext>
            </a:extLst>
          </p:cNvPr>
          <p:cNvGrpSpPr/>
          <p:nvPr/>
        </p:nvGrpSpPr>
        <p:grpSpPr>
          <a:xfrm>
            <a:off x="0" y="1807400"/>
            <a:ext cx="9144000" cy="3058534"/>
            <a:chOff x="0" y="2057960"/>
            <a:chExt cx="9144000" cy="3058534"/>
          </a:xfrm>
        </p:grpSpPr>
        <p:sp>
          <p:nvSpPr>
            <p:cNvPr id="6" name="テキスト ボックス 5">
              <a:extLst>
                <a:ext uri="{FF2B5EF4-FFF2-40B4-BE49-F238E27FC236}">
                  <a16:creationId xmlns:a16="http://schemas.microsoft.com/office/drawing/2014/main" id="{57DACE63-3AEA-4B3D-A8E7-E9295038721A}"/>
                </a:ext>
              </a:extLst>
            </p:cNvPr>
            <p:cNvSpPr txBox="1"/>
            <p:nvPr/>
          </p:nvSpPr>
          <p:spPr>
            <a:xfrm>
              <a:off x="0" y="4193164"/>
              <a:ext cx="9144000" cy="92333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[j-----] [h---]</a:t>
              </a:r>
              <a:r>
                <a:rPr lang="ja-JP" altLang="en-US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 </a:t>
              </a:r>
              <a:r>
                <a:rPr lang="en-US" altLang="ja-JP" sz="54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[s-----]</a:t>
              </a:r>
              <a:endParaRPr kumimoji="1" lang="ja-JP" altLang="en-US" sz="48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  <p:sp>
          <p:nvSpPr>
            <p:cNvPr id="8" name="テキスト ボックス 7">
              <a:extLst>
                <a:ext uri="{FF2B5EF4-FFF2-40B4-BE49-F238E27FC236}">
                  <a16:creationId xmlns:a16="http://schemas.microsoft.com/office/drawing/2014/main" id="{8A1097AC-DF8B-4D92-9DF2-023F2680EA48}"/>
                </a:ext>
              </a:extLst>
            </p:cNvPr>
            <p:cNvSpPr txBox="1"/>
            <p:nvPr/>
          </p:nvSpPr>
          <p:spPr>
            <a:xfrm>
              <a:off x="815009" y="2057960"/>
              <a:ext cx="7513983" cy="2015936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12500" b="1" dirty="0">
                  <a:solidFill>
                    <a:schemeClr val="tx1">
                      <a:lumMod val="85000"/>
                      <a:lumOff val="15000"/>
                    </a:schemeClr>
                  </a:solidFill>
                  <a:latin typeface="メイリオ" panose="020B0604030504040204" pitchFamily="50" charset="-128"/>
                  <a:ea typeface="メイリオ" panose="020B0604030504040204" pitchFamily="50" charset="-128"/>
                </a:rPr>
                <a:t>中学校</a:t>
              </a:r>
              <a:endParaRPr kumimoji="1" lang="ja-JP" altLang="en-US" sz="12500" dirty="0">
                <a:solidFill>
                  <a:schemeClr val="tx1">
                    <a:lumMod val="85000"/>
                    <a:lumOff val="15000"/>
                  </a:schemeClr>
                </a:solidFill>
              </a:endParaRPr>
            </a:p>
          </p:txBody>
        </p:sp>
      </p:grpSp>
      <p:pic>
        <p:nvPicPr>
          <p:cNvPr id="4" name="G1_L23_reading_v3_junior high school">
            <a:hlinkClick r:id="" action="ppaction://media"/>
            <a:extLst>
              <a:ext uri="{FF2B5EF4-FFF2-40B4-BE49-F238E27FC236}">
                <a16:creationId xmlns:a16="http://schemas.microsoft.com/office/drawing/2014/main" id="{97CD73B1-5E67-4349-A710-8D3913F32DC7}"/>
              </a:ext>
            </a:extLst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/>
          <a:stretch>
            <a:fillRect/>
          </a:stretch>
        </p:blipFill>
        <p:spPr>
          <a:xfrm>
            <a:off x="-1736725" y="858838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46091507"/>
      </p:ext>
    </p:extLst>
  </p:cSld>
  <p:clrMapOvr>
    <a:masterClrMapping/>
  </p:clrMapOvr>
  <p:transition spd="med">
    <p:pull/>
    <p:sndAc>
      <p:stSnd>
        <p:snd r:embed="rId4" name="camera.wav"/>
      </p:stSnd>
    </p:sndAc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880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 vol="80000" showWhenStopped="0">
                <p:cTn id="7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16601</TotalTime>
  <Words>268</Words>
  <Application>Microsoft Office PowerPoint</Application>
  <PresentationFormat>画面に合わせる (4:3)</PresentationFormat>
  <Paragraphs>109</Paragraphs>
  <Slides>59</Slides>
  <Notes>0</Notes>
  <HiddenSlides>0</HiddenSlides>
  <MMClips>59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59</vt:i4>
      </vt:variant>
    </vt:vector>
  </HeadingPairs>
  <TitlesOfParts>
    <vt:vector size="66" baseType="lpstr">
      <vt:lpstr>ＭＳ Ｐゴシック</vt:lpstr>
      <vt:lpstr>メイリオ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平河泰行</dc:creator>
  <cp:lastModifiedBy>prof501</cp:lastModifiedBy>
  <cp:revision>2111</cp:revision>
  <cp:lastPrinted>2016-06-23T16:36:17Z</cp:lastPrinted>
  <dcterms:created xsi:type="dcterms:W3CDTF">2016-05-30T03:13:09Z</dcterms:created>
  <dcterms:modified xsi:type="dcterms:W3CDTF">2025-09-30T06:07:18Z</dcterms:modified>
</cp:coreProperties>
</file>