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3624" r:id="rId2"/>
    <p:sldId id="3625" r:id="rId3"/>
    <p:sldId id="2035" r:id="rId4"/>
    <p:sldId id="2036" r:id="rId5"/>
    <p:sldId id="2037" r:id="rId6"/>
    <p:sldId id="2038" r:id="rId7"/>
    <p:sldId id="2039" r:id="rId8"/>
    <p:sldId id="2040" r:id="rId9"/>
    <p:sldId id="2041" r:id="rId10"/>
    <p:sldId id="3512" r:id="rId11"/>
    <p:sldId id="3513" r:id="rId12"/>
    <p:sldId id="2044" r:id="rId13"/>
    <p:sldId id="3514" r:id="rId14"/>
    <p:sldId id="3515" r:id="rId15"/>
    <p:sldId id="2047" r:id="rId16"/>
    <p:sldId id="2048" r:id="rId17"/>
    <p:sldId id="2049" r:id="rId18"/>
    <p:sldId id="2050" r:id="rId19"/>
    <p:sldId id="2051" r:id="rId20"/>
    <p:sldId id="2052" r:id="rId21"/>
    <p:sldId id="2053" r:id="rId22"/>
    <p:sldId id="2054" r:id="rId23"/>
    <p:sldId id="2055" r:id="rId24"/>
    <p:sldId id="2056" r:id="rId25"/>
    <p:sldId id="2057" r:id="rId26"/>
    <p:sldId id="2058" r:id="rId27"/>
    <p:sldId id="2059" r:id="rId28"/>
    <p:sldId id="2060" r:id="rId29"/>
    <p:sldId id="2061" r:id="rId30"/>
    <p:sldId id="2062" r:id="rId31"/>
    <p:sldId id="2063" r:id="rId32"/>
    <p:sldId id="2064" r:id="rId33"/>
    <p:sldId id="2065" r:id="rId34"/>
    <p:sldId id="2066" r:id="rId35"/>
    <p:sldId id="2067" r:id="rId36"/>
    <p:sldId id="2068" r:id="rId37"/>
    <p:sldId id="2069" r:id="rId38"/>
    <p:sldId id="2070" r:id="rId39"/>
    <p:sldId id="2071" r:id="rId40"/>
    <p:sldId id="2072" r:id="rId41"/>
    <p:sldId id="3516" r:id="rId42"/>
    <p:sldId id="2074" r:id="rId43"/>
    <p:sldId id="2075" r:id="rId44"/>
    <p:sldId id="2076" r:id="rId45"/>
    <p:sldId id="3646" r:id="rId46"/>
    <p:sldId id="4321" r:id="rId47"/>
    <p:sldId id="4322" r:id="rId48"/>
    <p:sldId id="4323" r:id="rId49"/>
    <p:sldId id="4324" r:id="rId50"/>
    <p:sldId id="4325" r:id="rId51"/>
    <p:sldId id="4326" r:id="rId52"/>
    <p:sldId id="4327" r:id="rId53"/>
    <p:sldId id="4328" r:id="rId54"/>
    <p:sldId id="4329" r:id="rId55"/>
    <p:sldId id="4330" r:id="rId56"/>
    <p:sldId id="4331" r:id="rId57"/>
    <p:sldId id="4332" r:id="rId58"/>
    <p:sldId id="4333" r:id="rId59"/>
    <p:sldId id="4334" r:id="rId6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17.mp3"/><Relationship Id="rId7" Type="http://schemas.openxmlformats.org/officeDocument/2006/relationships/image" Target="../media/image1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7.mp3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898086"/>
            <a:ext cx="85344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</a:t>
            </a:r>
            <a:endParaRPr kumimoji="1" lang="ja-JP" altLang="en-US" sz="6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3_junior high school">
            <a:hlinkClick r:id="" action="ppaction://media"/>
            <a:extLst>
              <a:ext uri="{FF2B5EF4-FFF2-40B4-BE49-F238E27FC236}">
                <a16:creationId xmlns:a16="http://schemas.microsoft.com/office/drawing/2014/main" id="{C5D15B43-933E-4CCE-B48F-7F6BE17B0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452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09889F-95D2-4D4C-A370-406AC0A51D2B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中学校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3_junior high school">
            <a:hlinkClick r:id="" action="ppaction://media"/>
            <a:extLst>
              <a:ext uri="{FF2B5EF4-FFF2-40B4-BE49-F238E27FC236}">
                <a16:creationId xmlns:a16="http://schemas.microsoft.com/office/drawing/2014/main" id="{6084538F-33C1-420B-94AF-E23ECDC1D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613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675860" y="1800990"/>
            <a:ext cx="10336696" cy="3256021"/>
            <a:chOff x="-675860" y="1951943"/>
            <a:chExt cx="10336696" cy="3256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[f----]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238539" y="1951943"/>
              <a:ext cx="8666922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最初は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4_at first">
            <a:hlinkClick r:id="" action="ppaction://media"/>
            <a:extLst>
              <a:ext uri="{FF2B5EF4-FFF2-40B4-BE49-F238E27FC236}">
                <a16:creationId xmlns:a16="http://schemas.microsoft.com/office/drawing/2014/main" id="{8D92CE1C-D637-4695-AB1F-067320ADDF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791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321005"/>
            <a:ext cx="8507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first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4_at first">
            <a:hlinkClick r:id="" action="ppaction://media"/>
            <a:extLst>
              <a:ext uri="{FF2B5EF4-FFF2-40B4-BE49-F238E27FC236}">
                <a16:creationId xmlns:a16="http://schemas.microsoft.com/office/drawing/2014/main" id="{F53994FE-0145-435D-9278-DB0208741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927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1BB9210-1C69-4254-9CAF-FE803E087E76}"/>
              </a:ext>
            </a:extLst>
          </p:cNvPr>
          <p:cNvSpPr txBox="1"/>
          <p:nvPr/>
        </p:nvSpPr>
        <p:spPr>
          <a:xfrm>
            <a:off x="238539" y="2421032"/>
            <a:ext cx="866692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最初は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4_at first">
            <a:hlinkClick r:id="" action="ppaction://media"/>
            <a:extLst>
              <a:ext uri="{FF2B5EF4-FFF2-40B4-BE49-F238E27FC236}">
                <a16:creationId xmlns:a16="http://schemas.microsoft.com/office/drawing/2014/main" id="{A1FD84FC-A042-4B2E-8B9A-8872A7C8D9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08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J-------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日本語</a:t>
              </a:r>
            </a:p>
          </p:txBody>
        </p:sp>
      </p:grpSp>
      <p:pic>
        <p:nvPicPr>
          <p:cNvPr id="2" name="G1_L23_reading_v5_Japanese">
            <a:hlinkClick r:id="" action="ppaction://media"/>
            <a:extLst>
              <a:ext uri="{FF2B5EF4-FFF2-40B4-BE49-F238E27FC236}">
                <a16:creationId xmlns:a16="http://schemas.microsoft.com/office/drawing/2014/main" id="{50BDA714-0B74-4277-B7D0-6CA6AE6F16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671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97976"/>
            <a:ext cx="78717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5_Japanese">
            <a:hlinkClick r:id="" action="ppaction://media"/>
            <a:extLst>
              <a:ext uri="{FF2B5EF4-FFF2-40B4-BE49-F238E27FC236}">
                <a16:creationId xmlns:a16="http://schemas.microsoft.com/office/drawing/2014/main" id="{D82BAD30-9F96-4D98-AB92-8C167F2716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36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</p:txBody>
      </p:sp>
      <p:pic>
        <p:nvPicPr>
          <p:cNvPr id="6" name="G1_L23_reading_v5_Japanese">
            <a:hlinkClick r:id="" action="ppaction://media"/>
            <a:extLst>
              <a:ext uri="{FF2B5EF4-FFF2-40B4-BE49-F238E27FC236}">
                <a16:creationId xmlns:a16="http://schemas.microsoft.com/office/drawing/2014/main" id="{B1A8B918-3D47-4D87-8498-AB0E732CD9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110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3_reading_v6_so">
            <a:hlinkClick r:id="" action="ppaction://media"/>
            <a:extLst>
              <a:ext uri="{FF2B5EF4-FFF2-40B4-BE49-F238E27FC236}">
                <a16:creationId xmlns:a16="http://schemas.microsoft.com/office/drawing/2014/main" id="{97F77646-7D3B-44D7-892E-D4F2464F73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4460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5DBEF88-D88F-61F3-1B06-C8C79F0835E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852C9C0F-5644-CBD9-BE36-10B82A12EB2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16BC1D0-3EE4-5112-0B1C-6455F8C7816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それほど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3575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105561"/>
            <a:ext cx="787179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6_so">
            <a:hlinkClick r:id="" action="ppaction://media"/>
            <a:extLst>
              <a:ext uri="{FF2B5EF4-FFF2-40B4-BE49-F238E27FC236}">
                <a16:creationId xmlns:a16="http://schemas.microsoft.com/office/drawing/2014/main" id="{8D8F7D44-EDDD-4924-AFA4-DC2BCC8E0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446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397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3_reading_v6_so">
            <a:hlinkClick r:id="" action="ppaction://media"/>
            <a:extLst>
              <a:ext uri="{FF2B5EF4-FFF2-40B4-BE49-F238E27FC236}">
                <a16:creationId xmlns:a16="http://schemas.microsoft.com/office/drawing/2014/main" id="{D24BB25C-E62C-4180-B23D-DC33679E8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4460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EF3D9D-CB7D-791E-9CDB-26109D9FCFF9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それほど</a:t>
            </a:r>
          </a:p>
        </p:txBody>
      </p:sp>
    </p:spTree>
    <p:extLst>
      <p:ext uri="{BB962C8B-B14F-4D97-AF65-F5344CB8AC3E}">
        <p14:creationId xmlns:p14="http://schemas.microsoft.com/office/powerpoint/2010/main" val="19856067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5F70306-FA67-4912-9640-FF240B5F3C75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A876EA3-F6A3-4E80-909E-857CE29A196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D0CACB3-8E23-413E-B05A-84FFA311F8CB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しかし</a:t>
              </a:r>
            </a:p>
          </p:txBody>
        </p:sp>
      </p:grpSp>
      <p:pic>
        <p:nvPicPr>
          <p:cNvPr id="3" name="G1_L23_reading_v7_but">
            <a:hlinkClick r:id="" action="ppaction://media"/>
            <a:extLst>
              <a:ext uri="{FF2B5EF4-FFF2-40B4-BE49-F238E27FC236}">
                <a16:creationId xmlns:a16="http://schemas.microsoft.com/office/drawing/2014/main" id="{CDF2CDB5-E37E-474D-A3ED-DECEE1E950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32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7_but">
            <a:hlinkClick r:id="" action="ppaction://media"/>
            <a:extLst>
              <a:ext uri="{FF2B5EF4-FFF2-40B4-BE49-F238E27FC236}">
                <a16:creationId xmlns:a16="http://schemas.microsoft.com/office/drawing/2014/main" id="{87B40583-0C2F-4E58-82AD-0C3ACB8D9A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43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750DAB3-982F-4ADD-8CA4-96CF1E2864EC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</a:t>
            </a:r>
          </a:p>
        </p:txBody>
      </p:sp>
      <p:pic>
        <p:nvPicPr>
          <p:cNvPr id="7" name="G1_L23_reading_v7_but">
            <a:hlinkClick r:id="" action="ppaction://media"/>
            <a:extLst>
              <a:ext uri="{FF2B5EF4-FFF2-40B4-BE49-F238E27FC236}">
                <a16:creationId xmlns:a16="http://schemas.microsoft.com/office/drawing/2014/main" id="{5510A400-8E9D-4437-B223-27E923B063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1574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FFC8AD4-443F-4303-A407-2580E5782C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人々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8_people">
            <a:hlinkClick r:id="" action="ppaction://media"/>
            <a:extLst>
              <a:ext uri="{FF2B5EF4-FFF2-40B4-BE49-F238E27FC236}">
                <a16:creationId xmlns:a16="http://schemas.microsoft.com/office/drawing/2014/main" id="{5F0ADEC4-4424-418A-AD6B-B79103F92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424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people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8_people">
            <a:hlinkClick r:id="" action="ppaction://media"/>
            <a:extLst>
              <a:ext uri="{FF2B5EF4-FFF2-40B4-BE49-F238E27FC236}">
                <a16:creationId xmlns:a16="http://schemas.microsoft.com/office/drawing/2014/main" id="{E13EFE99-3F25-4C54-B599-C1E387BF8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552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人々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3_reading_v8_people">
            <a:hlinkClick r:id="" action="ppaction://media"/>
            <a:extLst>
              <a:ext uri="{FF2B5EF4-FFF2-40B4-BE49-F238E27FC236}">
                <a16:creationId xmlns:a16="http://schemas.microsoft.com/office/drawing/2014/main" id="{7C2F1E36-3B04-4190-8B50-5F9BC92547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564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9DAF7E-786A-4F29-9B6E-2B1B4AF5C960}"/>
              </a:ext>
            </a:extLst>
          </p:cNvPr>
          <p:cNvGrpSpPr/>
          <p:nvPr/>
        </p:nvGrpSpPr>
        <p:grpSpPr>
          <a:xfrm>
            <a:off x="152400" y="1808252"/>
            <a:ext cx="8839200" cy="3241496"/>
            <a:chOff x="152400" y="2335799"/>
            <a:chExt cx="8839200" cy="32414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2335799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の周りに</a:t>
              </a:r>
              <a:endPara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9_around">
            <a:hlinkClick r:id="" action="ppaction://media"/>
            <a:extLst>
              <a:ext uri="{FF2B5EF4-FFF2-40B4-BE49-F238E27FC236}">
                <a16:creationId xmlns:a16="http://schemas.microsoft.com/office/drawing/2014/main" id="{B4C36142-95C1-4EF7-84D9-1C4ECD9376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736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82560"/>
            <a:ext cx="76581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reading_v9_around">
            <a:hlinkClick r:id="" action="ppaction://media"/>
            <a:extLst>
              <a:ext uri="{FF2B5EF4-FFF2-40B4-BE49-F238E27FC236}">
                <a16:creationId xmlns:a16="http://schemas.microsoft.com/office/drawing/2014/main" id="{DAAB723B-6DD0-47EC-95AA-D22764FAA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81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8997B6E-8C74-480F-8DBE-C06374EBCB57}"/>
              </a:ext>
            </a:extLst>
          </p:cNvPr>
          <p:cNvSpPr txBox="1"/>
          <p:nvPr/>
        </p:nvSpPr>
        <p:spPr>
          <a:xfrm>
            <a:off x="152400" y="264417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の周りに</a:t>
            </a:r>
            <a:endParaRPr kumimoji="1" lang="ja-JP" altLang="en-US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23_reading_v9_around">
            <a:hlinkClick r:id="" action="ppaction://media"/>
            <a:extLst>
              <a:ext uri="{FF2B5EF4-FFF2-40B4-BE49-F238E27FC236}">
                <a16:creationId xmlns:a16="http://schemas.microsoft.com/office/drawing/2014/main" id="{611AD15B-106D-4BFF-8617-3CB261B428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706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23_reading_v1_about">
            <a:hlinkClick r:id="" action="ppaction://media"/>
            <a:extLst>
              <a:ext uri="{FF2B5EF4-FFF2-40B4-BE49-F238E27FC236}">
                <a16:creationId xmlns:a16="http://schemas.microsoft.com/office/drawing/2014/main" id="{02CCF149-4FA6-4CDF-BB63-4AFCBA4A1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8001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C3C2DB4-F9C1-8388-C623-5EC9DDA4920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954FA6E-67F1-7394-2ECA-52EF25ABB78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FD80726-57C6-5FBA-F040-01217E3E99A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約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59151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親切な</a:t>
              </a:r>
            </a:p>
          </p:txBody>
        </p:sp>
      </p:grpSp>
      <p:pic>
        <p:nvPicPr>
          <p:cNvPr id="4" name="G1_L23_reading_v10_kind">
            <a:hlinkClick r:id="" action="ppaction://media"/>
            <a:extLst>
              <a:ext uri="{FF2B5EF4-FFF2-40B4-BE49-F238E27FC236}">
                <a16:creationId xmlns:a16="http://schemas.microsoft.com/office/drawing/2014/main" id="{03427BC8-C94A-4793-A85A-62E32A1A2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550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kind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10_kind">
            <a:hlinkClick r:id="" action="ppaction://media"/>
            <a:extLst>
              <a:ext uri="{FF2B5EF4-FFF2-40B4-BE49-F238E27FC236}">
                <a16:creationId xmlns:a16="http://schemas.microsoft.com/office/drawing/2014/main" id="{CE0D9E50-FF92-4E7A-9367-AD6486851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79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068DEB-C25A-454E-A7F8-067DC75FECAD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親切な</a:t>
            </a:r>
          </a:p>
        </p:txBody>
      </p:sp>
      <p:pic>
        <p:nvPicPr>
          <p:cNvPr id="6" name="G1_L23_reading_v10_kind">
            <a:hlinkClick r:id="" action="ppaction://media"/>
            <a:extLst>
              <a:ext uri="{FF2B5EF4-FFF2-40B4-BE49-F238E27FC236}">
                <a16:creationId xmlns:a16="http://schemas.microsoft.com/office/drawing/2014/main" id="{46DC26A4-5B80-4148-B5F6-D2D2E3CA53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245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FFC8AD4-443F-4303-A407-2580E5782C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場所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11_place">
            <a:hlinkClick r:id="" action="ppaction://media"/>
            <a:extLst>
              <a:ext uri="{FF2B5EF4-FFF2-40B4-BE49-F238E27FC236}">
                <a16:creationId xmlns:a16="http://schemas.microsoft.com/office/drawing/2014/main" id="{8BFF1AE0-86C1-460A-AD25-C1F7485768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140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reading_v11_place">
            <a:hlinkClick r:id="" action="ppaction://media"/>
            <a:extLst>
              <a:ext uri="{FF2B5EF4-FFF2-40B4-BE49-F238E27FC236}">
                <a16:creationId xmlns:a16="http://schemas.microsoft.com/office/drawing/2014/main" id="{1B3DC4FC-8C79-45C5-8EA5-9209A59FE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266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場所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11_place">
            <a:hlinkClick r:id="" action="ppaction://media"/>
            <a:extLst>
              <a:ext uri="{FF2B5EF4-FFF2-40B4-BE49-F238E27FC236}">
                <a16:creationId xmlns:a16="http://schemas.microsoft.com/office/drawing/2014/main" id="{1C91AAE2-180D-446F-999C-438ABAD49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153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3_reading_v12_beautiful">
            <a:hlinkClick r:id="" action="ppaction://media"/>
            <a:extLst>
              <a:ext uri="{FF2B5EF4-FFF2-40B4-BE49-F238E27FC236}">
                <a16:creationId xmlns:a16="http://schemas.microsoft.com/office/drawing/2014/main" id="{E05AD5A4-3CB1-43D0-A5BF-69AC4ECA92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826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8A31BA9-AC20-9AEC-AAC8-E6714766E283}"/>
              </a:ext>
            </a:extLst>
          </p:cNvPr>
          <p:cNvGrpSpPr/>
          <p:nvPr/>
        </p:nvGrpSpPr>
        <p:grpSpPr>
          <a:xfrm>
            <a:off x="206478" y="1636202"/>
            <a:ext cx="8731046" cy="3462486"/>
            <a:chOff x="206478" y="1991699"/>
            <a:chExt cx="8731046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23549A5-6B7E-0E4A-4D4B-7540324148AC}"/>
                </a:ext>
              </a:extLst>
            </p:cNvPr>
            <p:cNvSpPr txBox="1"/>
            <p:nvPr/>
          </p:nvSpPr>
          <p:spPr>
            <a:xfrm>
              <a:off x="872455" y="4007635"/>
              <a:ext cx="739909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68B65E7-9F49-05F2-D3A2-F52CCDAFB39B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美しい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58976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14400" y="2497976"/>
            <a:ext cx="7315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beautiful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3_reading_v12_beautiful">
            <a:hlinkClick r:id="" action="ppaction://media"/>
            <a:extLst>
              <a:ext uri="{FF2B5EF4-FFF2-40B4-BE49-F238E27FC236}">
                <a16:creationId xmlns:a16="http://schemas.microsoft.com/office/drawing/2014/main" id="{3BCB843D-3802-4FBE-8BB0-ECB552F74B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82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028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3_reading_v12_beautiful">
            <a:hlinkClick r:id="" action="ppaction://media"/>
            <a:extLst>
              <a:ext uri="{FF2B5EF4-FFF2-40B4-BE49-F238E27FC236}">
                <a16:creationId xmlns:a16="http://schemas.microsoft.com/office/drawing/2014/main" id="{BB94C0A7-D932-401E-A9E2-0E67DFAE3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826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7D0B66-BE23-7C43-D1CD-A5D196C4419F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美しい</a:t>
            </a:r>
          </a:p>
        </p:txBody>
      </p:sp>
    </p:spTree>
    <p:extLst>
      <p:ext uri="{BB962C8B-B14F-4D97-AF65-F5344CB8AC3E}">
        <p14:creationId xmlns:p14="http://schemas.microsoft.com/office/powerpoint/2010/main" val="3519481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FFC8AD4-443F-4303-A407-2580E5782C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自然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13_nature">
            <a:hlinkClick r:id="" action="ppaction://media"/>
            <a:extLst>
              <a:ext uri="{FF2B5EF4-FFF2-40B4-BE49-F238E27FC236}">
                <a16:creationId xmlns:a16="http://schemas.microsoft.com/office/drawing/2014/main" id="{5C05C562-F16E-4F02-9114-77EE327C3F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393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228672"/>
            <a:ext cx="81633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1_about">
            <a:hlinkClick r:id="" action="ppaction://media"/>
            <a:extLst>
              <a:ext uri="{FF2B5EF4-FFF2-40B4-BE49-F238E27FC236}">
                <a16:creationId xmlns:a16="http://schemas.microsoft.com/office/drawing/2014/main" id="{4964E9F1-9B53-4338-8040-D47FB8B4D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587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nature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13_nature">
            <a:hlinkClick r:id="" action="ppaction://media"/>
            <a:extLst>
              <a:ext uri="{FF2B5EF4-FFF2-40B4-BE49-F238E27FC236}">
                <a16:creationId xmlns:a16="http://schemas.microsoft.com/office/drawing/2014/main" id="{2B29F335-661A-4199-BE70-86CDDD31B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24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自然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3_reading_v13_nature">
            <a:hlinkClick r:id="" action="ppaction://media"/>
            <a:extLst>
              <a:ext uri="{FF2B5EF4-FFF2-40B4-BE49-F238E27FC236}">
                <a16:creationId xmlns:a16="http://schemas.microsoft.com/office/drawing/2014/main" id="{39F4C9AE-9CC3-4FA5-8642-F957414A3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140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09625A4-AB48-4726-8C3D-C66C5201F51A}"/>
              </a:ext>
            </a:extLst>
          </p:cNvPr>
          <p:cNvGrpSpPr/>
          <p:nvPr/>
        </p:nvGrpSpPr>
        <p:grpSpPr>
          <a:xfrm>
            <a:off x="206477" y="1920895"/>
            <a:ext cx="8731046" cy="3016210"/>
            <a:chOff x="206477" y="2437975"/>
            <a:chExt cx="8731046" cy="301621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51695C4-C22C-4A89-8E76-896292D330CC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4AA833D-4295-4E5F-9A55-CAE7864C8E11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すばらしい</a:t>
              </a:r>
            </a:p>
          </p:txBody>
        </p:sp>
      </p:grpSp>
      <p:pic>
        <p:nvPicPr>
          <p:cNvPr id="3" name="G1_L23_reading_v14_wonderful">
            <a:hlinkClick r:id="" action="ppaction://media"/>
            <a:extLst>
              <a:ext uri="{FF2B5EF4-FFF2-40B4-BE49-F238E27FC236}">
                <a16:creationId xmlns:a16="http://schemas.microsoft.com/office/drawing/2014/main" id="{722EB6E2-4FF8-446E-96CB-F1E2E5AF85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E6F409F-13EF-EEB4-B45A-3CA1D1AC45C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2142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9FC7751-B2A3-4177-8921-F90A3C1221FD}"/>
              </a:ext>
            </a:extLst>
          </p:cNvPr>
          <p:cNvSpPr txBox="1"/>
          <p:nvPr/>
        </p:nvSpPr>
        <p:spPr>
          <a:xfrm>
            <a:off x="723900" y="2613392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wonderful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3_reading_v14_wonderful">
            <a:hlinkClick r:id="" action="ppaction://media"/>
            <a:extLst>
              <a:ext uri="{FF2B5EF4-FFF2-40B4-BE49-F238E27FC236}">
                <a16:creationId xmlns:a16="http://schemas.microsoft.com/office/drawing/2014/main" id="{474833A8-F3DB-46C2-AE8D-BB04721BF1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252094B-6965-C24D-18D2-7245D7C0787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9633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7AC7A31-9269-480E-9CFD-3BAD5DBA4FC8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すばらしい</a:t>
            </a:r>
          </a:p>
        </p:txBody>
      </p:sp>
      <p:pic>
        <p:nvPicPr>
          <p:cNvPr id="7" name="G1_L23_reading_v14_wonderful">
            <a:hlinkClick r:id="" action="ppaction://media"/>
            <a:extLst>
              <a:ext uri="{FF2B5EF4-FFF2-40B4-BE49-F238E27FC236}">
                <a16:creationId xmlns:a16="http://schemas.microsoft.com/office/drawing/2014/main" id="{0967ADA7-60C8-465D-B1F5-1254381A8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51947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5CBC9-2DD4-FC79-3918-2A22FE482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66CA4ED-3F75-0A92-B810-8F4961C912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26759D-AC5A-E01C-C3C3-CA4270C66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5124469-9AB9-CC73-F62A-B420CBEF2F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23_reading_v1_about">
            <a:hlinkClick r:id="" action="ppaction://media"/>
            <a:extLst>
              <a:ext uri="{FF2B5EF4-FFF2-40B4-BE49-F238E27FC236}">
                <a16:creationId xmlns:a16="http://schemas.microsoft.com/office/drawing/2014/main" id="{CFE6FFC3-F6EB-3697-381A-AF21AD492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28700" y="8001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3BD9317-3071-A84E-3639-B8611D320A6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FD66F58-358A-B177-55D8-3A458101ADA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about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2A645B5-C8DF-048B-23DF-8CD6A0E0421B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約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1D3AFE9-8FC5-1A03-A3DA-1C905BCB508C}"/>
              </a:ext>
            </a:extLst>
          </p:cNvPr>
          <p:cNvSpPr/>
          <p:nvPr/>
        </p:nvSpPr>
        <p:spPr>
          <a:xfrm>
            <a:off x="2501900" y="3967609"/>
            <a:ext cx="4203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08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1914-212C-AF98-7437-913810B35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042C087-8ED4-C4E0-8A61-CC16631023A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57EFFD5-9B0B-551F-827D-B1EC9ABAB36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EF88D36-F3B2-117E-1F3D-0A3BFDBA24B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434AA32-45B8-FB76-2B36-733D1B84051E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7EF701A-64F0-1749-4D9A-4FC610956462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今から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前に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3D52446-27BA-D947-A4EE-8BF6E65530BC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ago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2_ago">
            <a:hlinkClick r:id="" action="ppaction://media"/>
            <a:extLst>
              <a:ext uri="{FF2B5EF4-FFF2-40B4-BE49-F238E27FC236}">
                <a16:creationId xmlns:a16="http://schemas.microsoft.com/office/drawing/2014/main" id="{C224D399-4B37-E9BE-0FC3-2F64E344AE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5635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4F46A5-2FDA-8A7C-1934-E6CD9FFCA453}"/>
              </a:ext>
            </a:extLst>
          </p:cNvPr>
          <p:cNvSpPr/>
          <p:nvPr/>
        </p:nvSpPr>
        <p:spPr>
          <a:xfrm>
            <a:off x="3187700" y="3976128"/>
            <a:ext cx="28321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508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92FC-FE9B-8F90-207D-1693E5540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0085D37-F385-8AFE-1AB1-C60D3FAD099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6702F11-B824-AF16-6B16-C157077EE1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F0EDF2-3266-EF87-CD61-F320D52AF8D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2F91714-F4DB-F56A-CB0C-B859B1F14F52}"/>
              </a:ext>
            </a:extLst>
          </p:cNvPr>
          <p:cNvGrpSpPr/>
          <p:nvPr/>
        </p:nvGrpSpPr>
        <p:grpSpPr>
          <a:xfrm>
            <a:off x="0" y="1807400"/>
            <a:ext cx="9144000" cy="3058534"/>
            <a:chOff x="0" y="2057960"/>
            <a:chExt cx="9144000" cy="30585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615F0EB-3780-143B-A608-CC0AF6F82527}"/>
                </a:ext>
              </a:extLst>
            </p:cNvPr>
            <p:cNvSpPr txBox="1"/>
            <p:nvPr/>
          </p:nvSpPr>
          <p:spPr>
            <a:xfrm>
              <a:off x="0" y="4193164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[junior] [high]</a:t>
              </a:r>
              <a:r>
                <a:rPr lang="ja-JP" altLang="en-US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[school]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DA633AF-F7C4-7A23-4146-292FA2DFB9A0}"/>
                </a:ext>
              </a:extLst>
            </p:cNvPr>
            <p:cNvSpPr txBox="1"/>
            <p:nvPr/>
          </p:nvSpPr>
          <p:spPr>
            <a:xfrm>
              <a:off x="815009" y="2057960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中学校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3_junior high school">
            <a:hlinkClick r:id="" action="ppaction://media"/>
            <a:extLst>
              <a:ext uri="{FF2B5EF4-FFF2-40B4-BE49-F238E27FC236}">
                <a16:creationId xmlns:a16="http://schemas.microsoft.com/office/drawing/2014/main" id="{11ECE60E-C442-FBDF-BC1D-DF0F50CCA1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6BEE68A-C44E-58CD-5977-0A4CBECA31E4}"/>
              </a:ext>
            </a:extLst>
          </p:cNvPr>
          <p:cNvSpPr/>
          <p:nvPr/>
        </p:nvSpPr>
        <p:spPr>
          <a:xfrm>
            <a:off x="546100" y="3756269"/>
            <a:ext cx="2372692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2BFF9E6-A3F7-716E-BBDA-FAF9BB16C498}"/>
              </a:ext>
            </a:extLst>
          </p:cNvPr>
          <p:cNvSpPr/>
          <p:nvPr/>
        </p:nvSpPr>
        <p:spPr>
          <a:xfrm>
            <a:off x="3548901" y="3756269"/>
            <a:ext cx="1848599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4AC5E2E-2C06-C5BC-63E9-17F0A38A09EB}"/>
              </a:ext>
            </a:extLst>
          </p:cNvPr>
          <p:cNvSpPr/>
          <p:nvPr/>
        </p:nvSpPr>
        <p:spPr>
          <a:xfrm>
            <a:off x="6103809" y="3756269"/>
            <a:ext cx="2570291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4685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7F822-CBE5-F918-522A-13A6DFDBA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72C54A9-7ADE-C99B-083F-0FC4A83D42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2AAA75E-AFB4-C190-0F16-6AA20F0CC04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2AF2D1-11C2-8F8B-9F64-5B6482DB289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C282A5-6A56-F076-1495-F0F82D2AF1C9}"/>
              </a:ext>
            </a:extLst>
          </p:cNvPr>
          <p:cNvGrpSpPr/>
          <p:nvPr/>
        </p:nvGrpSpPr>
        <p:grpSpPr>
          <a:xfrm>
            <a:off x="-675860" y="1800990"/>
            <a:ext cx="10336696" cy="3256021"/>
            <a:chOff x="-675860" y="1951943"/>
            <a:chExt cx="10336696" cy="3256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9443DC7-A01F-CC8E-7120-FEE6975BEFEF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[first]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69F6D1E-7A31-E661-2275-3CBE91E7F9AD}"/>
                </a:ext>
              </a:extLst>
            </p:cNvPr>
            <p:cNvSpPr txBox="1"/>
            <p:nvPr/>
          </p:nvSpPr>
          <p:spPr>
            <a:xfrm>
              <a:off x="238539" y="1951943"/>
              <a:ext cx="8666922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最初は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4_at first">
            <a:hlinkClick r:id="" action="ppaction://media"/>
            <a:extLst>
              <a:ext uri="{FF2B5EF4-FFF2-40B4-BE49-F238E27FC236}">
                <a16:creationId xmlns:a16="http://schemas.microsoft.com/office/drawing/2014/main" id="{EA9711B9-63F8-35D9-A9CA-4ED8B09A12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C764EC0-6DF7-C740-D940-806A2C238D5E}"/>
              </a:ext>
            </a:extLst>
          </p:cNvPr>
          <p:cNvSpPr/>
          <p:nvPr/>
        </p:nvSpPr>
        <p:spPr>
          <a:xfrm>
            <a:off x="2317750" y="3816926"/>
            <a:ext cx="4508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897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3_reading_v1_about">
            <a:hlinkClick r:id="" action="ppaction://media"/>
            <a:extLst>
              <a:ext uri="{FF2B5EF4-FFF2-40B4-BE49-F238E27FC236}">
                <a16:creationId xmlns:a16="http://schemas.microsoft.com/office/drawing/2014/main" id="{BA4EE7EA-67C0-4948-BCBA-3B3FACC4CB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8001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73B76D-9BC1-41F9-8D74-5AC937E1C105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約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2467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C4A74-A8D7-A300-314B-29623372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F25F0C5-7836-773F-B728-013156C57D3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9C12364-CC9B-7422-595C-0909576D713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ADCD367-2665-B43B-1F9C-D9BC0AE10A9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CB87C21-B38C-E9D6-9CBA-E085D8FF8D0A}"/>
              </a:ext>
            </a:extLst>
          </p:cNvPr>
          <p:cNvGrpSpPr/>
          <p:nvPr/>
        </p:nvGrpSpPr>
        <p:grpSpPr>
          <a:xfrm>
            <a:off x="206476" y="1636202"/>
            <a:ext cx="8731048" cy="3585596"/>
            <a:chOff x="206476" y="1991699"/>
            <a:chExt cx="8731048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65D755A-9FC3-F2DC-2B29-294BCDD86791}"/>
                </a:ext>
              </a:extLst>
            </p:cNvPr>
            <p:cNvSpPr txBox="1"/>
            <p:nvPr/>
          </p:nvSpPr>
          <p:spPr>
            <a:xfrm>
              <a:off x="206476" y="4007635"/>
              <a:ext cx="87310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Japanese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D2CCC0A-495B-9101-1BAD-2627EBB58B5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日本語</a:t>
              </a:r>
            </a:p>
          </p:txBody>
        </p:sp>
      </p:grpSp>
      <p:pic>
        <p:nvPicPr>
          <p:cNvPr id="2" name="G1_L23_reading_v5_Japanese">
            <a:hlinkClick r:id="" action="ppaction://media"/>
            <a:extLst>
              <a:ext uri="{FF2B5EF4-FFF2-40B4-BE49-F238E27FC236}">
                <a16:creationId xmlns:a16="http://schemas.microsoft.com/office/drawing/2014/main" id="{905B3DA1-5903-CDDD-C896-78807F5DB1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92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7D4A25-2A5C-7717-B6C2-A10576B0DE36}"/>
              </a:ext>
            </a:extLst>
          </p:cNvPr>
          <p:cNvSpPr/>
          <p:nvPr/>
        </p:nvSpPr>
        <p:spPr>
          <a:xfrm>
            <a:off x="1524000" y="3429000"/>
            <a:ext cx="6159500" cy="193577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47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2E75B-AC8C-DE4E-8CC4-010E02D1D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A167F8-1C3D-80A6-7D50-7C1913F7EDD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9DA5CC1-D2B9-3127-39A9-C2E5E11F56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82875E4-F804-5D16-0F04-9A0FB8D8C2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3" name="G1_L23_reading_v6_so">
            <a:hlinkClick r:id="" action="ppaction://media"/>
            <a:extLst>
              <a:ext uri="{FF2B5EF4-FFF2-40B4-BE49-F238E27FC236}">
                <a16:creationId xmlns:a16="http://schemas.microsoft.com/office/drawing/2014/main" id="{26EEC761-0E2A-1B58-4A1D-D3FBDA91E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4460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9EB113-14D5-20E6-8FF1-CCFFB98FD7FE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6429EFA2-EC15-5194-68AD-0944A37B4BC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4D4A2C-2F43-8DB4-4574-2C9F3BAE1A1D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それほど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2998AD7-391F-BEE3-4C91-A4C121A5B2B8}"/>
              </a:ext>
            </a:extLst>
          </p:cNvPr>
          <p:cNvSpPr/>
          <p:nvPr/>
        </p:nvSpPr>
        <p:spPr>
          <a:xfrm>
            <a:off x="3530600" y="3436130"/>
            <a:ext cx="2082800" cy="15741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207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30BCC-1B1F-7015-BED0-2CB72CFB8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2D08C7B-0E0F-97CF-90D6-DE314935F4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0DE0469-0E36-0F5B-A578-5FA7BF75962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052574-43E6-F03A-ABF5-C9AA7E9D07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B503A7DF-CFB2-761A-9679-E6107F2797DC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BD2D9A2-DF82-8390-01B9-1AC6509C0F0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FF120D0-975B-03D5-3778-E3088160457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しかし</a:t>
              </a:r>
            </a:p>
          </p:txBody>
        </p:sp>
      </p:grpSp>
      <p:pic>
        <p:nvPicPr>
          <p:cNvPr id="3" name="G1_L23_reading_v7_but">
            <a:hlinkClick r:id="" action="ppaction://media"/>
            <a:extLst>
              <a:ext uri="{FF2B5EF4-FFF2-40B4-BE49-F238E27FC236}">
                <a16:creationId xmlns:a16="http://schemas.microsoft.com/office/drawing/2014/main" id="{89BC3537-5A67-0A58-B90D-6B00731AF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222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45C6592-EC8E-87BF-9E0D-7A09079AC46D}"/>
              </a:ext>
            </a:extLst>
          </p:cNvPr>
          <p:cNvSpPr/>
          <p:nvPr/>
        </p:nvSpPr>
        <p:spPr>
          <a:xfrm>
            <a:off x="3340100" y="3429000"/>
            <a:ext cx="2527300" cy="1701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134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9A0AB-452B-054A-C284-CDAF64CD6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70681E3-7DBA-AD18-BD4F-C3E56295BE8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9A1D1FF-A650-B6F8-1EDC-230EEE337F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D92FCAF-4174-A637-78D3-CE74F0D784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13A6A2-BAFE-2609-9928-7D86887BF82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E6D88D2-2CE2-35A9-B35B-50916C5F89EF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people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674727-BBEE-62E7-E537-4B892279EE1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人々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8_people">
            <a:hlinkClick r:id="" action="ppaction://media"/>
            <a:extLst>
              <a:ext uri="{FF2B5EF4-FFF2-40B4-BE49-F238E27FC236}">
                <a16:creationId xmlns:a16="http://schemas.microsoft.com/office/drawing/2014/main" id="{DF4838DC-A4F2-E8BD-B16F-E5A861975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EFDB2CC-503E-CD84-4F74-CD27E9C038A7}"/>
              </a:ext>
            </a:extLst>
          </p:cNvPr>
          <p:cNvSpPr/>
          <p:nvPr/>
        </p:nvSpPr>
        <p:spPr>
          <a:xfrm>
            <a:off x="2501900" y="3555391"/>
            <a:ext cx="4203700" cy="176643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229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4F661-E9F8-EBE7-C3A7-B8173F627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6F3091-A829-30B8-4109-8E6F99F98EA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58FEC49-ED8A-41E1-9A2B-7F7D4F32516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C0CDA30-A0C3-5B60-7325-A890F727A7D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B8DFE55-2214-3881-D67A-688AAA11C8B3}"/>
              </a:ext>
            </a:extLst>
          </p:cNvPr>
          <p:cNvGrpSpPr/>
          <p:nvPr/>
        </p:nvGrpSpPr>
        <p:grpSpPr>
          <a:xfrm>
            <a:off x="152400" y="1808252"/>
            <a:ext cx="8839200" cy="3241496"/>
            <a:chOff x="152400" y="2335799"/>
            <a:chExt cx="8839200" cy="32414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F0A727F-AA19-D025-82D7-D96DB3DD34A6}"/>
                </a:ext>
              </a:extLst>
            </p:cNvPr>
            <p:cNvSpPr txBox="1"/>
            <p:nvPr/>
          </p:nvSpPr>
          <p:spPr>
            <a:xfrm>
              <a:off x="152400" y="2335799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の周りに</a:t>
              </a:r>
              <a:endPara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D5F5CCF-551A-CD29-FDCD-B7822530949B}"/>
                </a:ext>
              </a:extLst>
            </p:cNvPr>
            <p:cNvSpPr txBox="1"/>
            <p:nvPr/>
          </p:nvSpPr>
          <p:spPr>
            <a:xfrm>
              <a:off x="635000" y="4007635"/>
              <a:ext cx="787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9_around">
            <a:hlinkClick r:id="" action="ppaction://media"/>
            <a:extLst>
              <a:ext uri="{FF2B5EF4-FFF2-40B4-BE49-F238E27FC236}">
                <a16:creationId xmlns:a16="http://schemas.microsoft.com/office/drawing/2014/main" id="{8E77E9D7-8F14-5FD1-32B2-03A9A19487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09C4584-83A3-E766-C014-EA6BD8DFDBC7}"/>
              </a:ext>
            </a:extLst>
          </p:cNvPr>
          <p:cNvSpPr/>
          <p:nvPr/>
        </p:nvSpPr>
        <p:spPr>
          <a:xfrm>
            <a:off x="1993900" y="3355532"/>
            <a:ext cx="5219700" cy="164496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0375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64A6A-D442-265C-3601-CAF4A897B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6EA46AA-F84F-4775-D08D-C074D86BAF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9E26CE-FACA-A0F7-28E2-9F0A3BB21A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DC01C03-4CED-15EA-75E0-E8D366EF5E1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FC5B165-B9D4-F1CA-7BDD-D6C97E2B7CD8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30BD523-0260-FBFB-8CF7-4DCF380F403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kind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773AB08-FC65-D4FF-3C29-2DBF1CE72AC1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親切な</a:t>
              </a:r>
            </a:p>
          </p:txBody>
        </p:sp>
      </p:grpSp>
      <p:pic>
        <p:nvPicPr>
          <p:cNvPr id="4" name="G1_L23_reading_v10_kind">
            <a:hlinkClick r:id="" action="ppaction://media"/>
            <a:extLst>
              <a:ext uri="{FF2B5EF4-FFF2-40B4-BE49-F238E27FC236}">
                <a16:creationId xmlns:a16="http://schemas.microsoft.com/office/drawing/2014/main" id="{98567952-3A19-D280-86D2-D17C43E1E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7699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9D2BC8-C0A6-42A2-5EFA-B9F6C89D54D6}"/>
              </a:ext>
            </a:extLst>
          </p:cNvPr>
          <p:cNvSpPr/>
          <p:nvPr/>
        </p:nvSpPr>
        <p:spPr>
          <a:xfrm>
            <a:off x="2946400" y="3429000"/>
            <a:ext cx="3314700" cy="156519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078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86B4D-15EC-DB82-763F-FADAA07A5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B518490-6169-2B20-6AE5-A2BCBF3C2C1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F5AE6A3-23FB-50EC-6F92-6894EE409CC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7B83FD2-38E3-9944-4784-784A6099CDB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C45C4C-132E-C242-6A9A-DD1E41C3058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266200-6570-B588-D5B7-9D2778FA46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7C533DC-53BB-8F50-02EF-E44AC674D9F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場所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11_place">
            <a:hlinkClick r:id="" action="ppaction://media"/>
            <a:extLst>
              <a:ext uri="{FF2B5EF4-FFF2-40B4-BE49-F238E27FC236}">
                <a16:creationId xmlns:a16="http://schemas.microsoft.com/office/drawing/2014/main" id="{6D650E46-4D76-CB43-17B1-F910300487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67B4A9-FA1F-4084-F346-0B601A5EB4C0}"/>
              </a:ext>
            </a:extLst>
          </p:cNvPr>
          <p:cNvSpPr/>
          <p:nvPr/>
        </p:nvSpPr>
        <p:spPr>
          <a:xfrm>
            <a:off x="2959100" y="3644900"/>
            <a:ext cx="3289300" cy="16643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1395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FBA7A-1433-5E11-0A34-8E1E1007A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BDECD1A-76CD-3D28-AFC4-147A356C551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A190F8-56B8-8349-FD4E-A22E1B60A27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752494-45EE-2391-712A-D7DB1C05933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pic>
        <p:nvPicPr>
          <p:cNvPr id="3" name="G1_L23_reading_v12_beautiful">
            <a:hlinkClick r:id="" action="ppaction://media"/>
            <a:extLst>
              <a:ext uri="{FF2B5EF4-FFF2-40B4-BE49-F238E27FC236}">
                <a16:creationId xmlns:a16="http://schemas.microsoft.com/office/drawing/2014/main" id="{C1EC90B1-7083-2F35-F4A1-65367495AD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6826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ADD2ED4-A3E8-D2F5-EFA9-86B9090E9C46}"/>
              </a:ext>
            </a:extLst>
          </p:cNvPr>
          <p:cNvGrpSpPr/>
          <p:nvPr/>
        </p:nvGrpSpPr>
        <p:grpSpPr>
          <a:xfrm>
            <a:off x="206478" y="1636202"/>
            <a:ext cx="8731046" cy="3462486"/>
            <a:chOff x="206478" y="1991699"/>
            <a:chExt cx="8731046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5D00F52-B7CD-B8CC-93C3-5CB65C398257}"/>
                </a:ext>
              </a:extLst>
            </p:cNvPr>
            <p:cNvSpPr txBox="1"/>
            <p:nvPr/>
          </p:nvSpPr>
          <p:spPr>
            <a:xfrm>
              <a:off x="520700" y="4007635"/>
              <a:ext cx="8102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beautiful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065BF7D-66A5-A099-210A-ABED28A36BC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美しい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922DD8E-5D17-4867-FFA0-F4217B5D247D}"/>
              </a:ext>
            </a:extLst>
          </p:cNvPr>
          <p:cNvSpPr/>
          <p:nvPr/>
        </p:nvSpPr>
        <p:spPr>
          <a:xfrm>
            <a:off x="1968500" y="3354298"/>
            <a:ext cx="5207000" cy="18675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880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446A3-4A6D-3CCA-0951-590D8CC30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901504-7993-E0A7-9468-3E958FABE8F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EEC3FE4-0B9A-6D33-1FFA-04747E1299D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46A207-4EFF-FDE2-1B64-12EDCD9B296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2660CF3-99A0-7D9F-D2D2-25766E1A145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C6CED6C-EC77-929A-1E16-462285859E0F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nature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5B9FD8A-99F2-09FF-DFB4-AFC2DC96A8B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自然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13_nature">
            <a:hlinkClick r:id="" action="ppaction://media"/>
            <a:extLst>
              <a:ext uri="{FF2B5EF4-FFF2-40B4-BE49-F238E27FC236}">
                <a16:creationId xmlns:a16="http://schemas.microsoft.com/office/drawing/2014/main" id="{0206CF54-EBE7-349B-13A1-3C17529E8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5937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C10C73C-C7A1-80C7-AD30-58DA63C5CEB4}"/>
              </a:ext>
            </a:extLst>
          </p:cNvPr>
          <p:cNvSpPr/>
          <p:nvPr/>
        </p:nvSpPr>
        <p:spPr>
          <a:xfrm>
            <a:off x="2470150" y="3555390"/>
            <a:ext cx="4203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1034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54FFE-DBBC-508C-CDE9-306F9FE52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890902-6F59-5B9D-6EF2-2EA831A137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755C2B-944A-7F74-3318-D50EDAEE839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5E1A8E9-1F0F-1EA0-98B4-FDE6E0F4281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864C26ED-474E-FE00-0527-3CBCD58AB314}"/>
              </a:ext>
            </a:extLst>
          </p:cNvPr>
          <p:cNvGrpSpPr/>
          <p:nvPr/>
        </p:nvGrpSpPr>
        <p:grpSpPr>
          <a:xfrm>
            <a:off x="206477" y="1920895"/>
            <a:ext cx="8731046" cy="3016210"/>
            <a:chOff x="206477" y="2437975"/>
            <a:chExt cx="8731046" cy="301621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9BE5554-2E24-E9FA-E751-28493A01AAD2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wonderful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7CAECA0-616F-0942-849F-6EECAAFA57C7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すばらしい</a:t>
              </a:r>
            </a:p>
          </p:txBody>
        </p:sp>
      </p:grpSp>
      <p:pic>
        <p:nvPicPr>
          <p:cNvPr id="3" name="G1_L23_reading_v14_wonderful">
            <a:hlinkClick r:id="" action="ppaction://media"/>
            <a:extLst>
              <a:ext uri="{FF2B5EF4-FFF2-40B4-BE49-F238E27FC236}">
                <a16:creationId xmlns:a16="http://schemas.microsoft.com/office/drawing/2014/main" id="{4ABFFFED-C1CA-4B5A-AB7A-5AD16AD933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02CFA6D-3781-C4E9-DF16-7F520282386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D0FCEC7-7909-CBB6-8F8D-AD51A4B76A2B}"/>
              </a:ext>
            </a:extLst>
          </p:cNvPr>
          <p:cNvSpPr/>
          <p:nvPr/>
        </p:nvSpPr>
        <p:spPr>
          <a:xfrm>
            <a:off x="1314450" y="3323387"/>
            <a:ext cx="6515100" cy="169486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5475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37859CF-DD9F-4E27-BBEB-58F35EF209A2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B1B8ABB-97AB-4A9B-854F-DA9000D87768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今から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前に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114A6C4-1390-49CF-9C63-CEA6300D2F40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	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3_reading_v2_ago">
            <a:hlinkClick r:id="" action="ppaction://media"/>
            <a:extLst>
              <a:ext uri="{FF2B5EF4-FFF2-40B4-BE49-F238E27FC236}">
                <a16:creationId xmlns:a16="http://schemas.microsoft.com/office/drawing/2014/main" id="{0A5BB1DC-5793-415E-B09B-24278CD63B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74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ago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3_reading_v2_ago">
            <a:hlinkClick r:id="" action="ppaction://media"/>
            <a:extLst>
              <a:ext uri="{FF2B5EF4-FFF2-40B4-BE49-F238E27FC236}">
                <a16:creationId xmlns:a16="http://schemas.microsoft.com/office/drawing/2014/main" id="{98970411-9485-4C3B-ACAE-AE8C8F860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087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D6E574-52B9-43CD-971F-1233E75AEC07}"/>
              </a:ext>
            </a:extLst>
          </p:cNvPr>
          <p:cNvSpPr txBox="1"/>
          <p:nvPr/>
        </p:nvSpPr>
        <p:spPr>
          <a:xfrm>
            <a:off x="993913" y="1997839"/>
            <a:ext cx="71561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今から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前に</a:t>
            </a:r>
          </a:p>
        </p:txBody>
      </p:sp>
      <p:pic>
        <p:nvPicPr>
          <p:cNvPr id="5" name="G1_L23_reading_v2_ago">
            <a:hlinkClick r:id="" action="ppaction://media"/>
            <a:extLst>
              <a:ext uri="{FF2B5EF4-FFF2-40B4-BE49-F238E27FC236}">
                <a16:creationId xmlns:a16="http://schemas.microsoft.com/office/drawing/2014/main" id="{6C796676-CCBF-4CDA-96E0-5F79F6201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372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906058-647D-45C4-8C0E-09A76343DE58}"/>
              </a:ext>
            </a:extLst>
          </p:cNvPr>
          <p:cNvGrpSpPr/>
          <p:nvPr/>
        </p:nvGrpSpPr>
        <p:grpSpPr>
          <a:xfrm>
            <a:off x="0" y="1807400"/>
            <a:ext cx="9144000" cy="3058534"/>
            <a:chOff x="0" y="2057960"/>
            <a:chExt cx="9144000" cy="30585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93164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[j-----] [h---]</a:t>
              </a:r>
              <a:r>
                <a:rPr lang="ja-JP" altLang="en-US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[s-----]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57960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中学校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3_reading_v3_junior high school">
            <a:hlinkClick r:id="" action="ppaction://media"/>
            <a:extLst>
              <a:ext uri="{FF2B5EF4-FFF2-40B4-BE49-F238E27FC236}">
                <a16:creationId xmlns:a16="http://schemas.microsoft.com/office/drawing/2014/main" id="{97CD73B1-5E67-4349-A710-8D3913F32D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91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16601</TotalTime>
  <Words>268</Words>
  <Application>Microsoft Office PowerPoint</Application>
  <PresentationFormat>画面に合わせる (4:3)</PresentationFormat>
  <Paragraphs>109</Paragraphs>
  <Slides>59</Slides>
  <Notes>0</Notes>
  <HiddenSlides>0</HiddenSlides>
  <MMClips>59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59</vt:i4>
      </vt:variant>
    </vt:vector>
  </HeadingPairs>
  <TitlesOfParts>
    <vt:vector size="6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2025-09-30T06:07:18Z</dcterms:modified>
</cp:coreProperties>
</file>