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211" r:id="rId8"/>
    <p:sldId id="4212" r:id="rId9"/>
    <p:sldId id="4213" r:id="rId10"/>
    <p:sldId id="4214" r:id="rId11"/>
    <p:sldId id="4215" r:id="rId12"/>
    <p:sldId id="4216" r:id="rId13"/>
    <p:sldId id="4306" r:id="rId14"/>
    <p:sldId id="4159" r:id="rId15"/>
    <p:sldId id="4217" r:id="rId16"/>
    <p:sldId id="4218" r:id="rId17"/>
    <p:sldId id="4219" r:id="rId18"/>
    <p:sldId id="4220" r:id="rId19"/>
    <p:sldId id="4221" r:id="rId20"/>
    <p:sldId id="4222" r:id="rId21"/>
    <p:sldId id="4223" r:id="rId22"/>
    <p:sldId id="4224" r:id="rId23"/>
    <p:sldId id="4225" r:id="rId24"/>
    <p:sldId id="4307" r:id="rId25"/>
    <p:sldId id="4181" r:id="rId26"/>
    <p:sldId id="4208" r:id="rId27"/>
    <p:sldId id="4209" r:id="rId28"/>
    <p:sldId id="4210" r:id="rId29"/>
    <p:sldId id="4226" r:id="rId30"/>
    <p:sldId id="4227" r:id="rId31"/>
    <p:sldId id="4228" r:id="rId32"/>
    <p:sldId id="4229" r:id="rId33"/>
    <p:sldId id="4230" r:id="rId34"/>
    <p:sldId id="4231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41CBB-1458-4152-B735-002FE8020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A714897-0001-3578-5D77-C4ADC9BDA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0DFB9D-73BD-79E1-98C1-D688BA1D2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12E35E-E41A-2548-6AE5-541AC820C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3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5FA4-AB99-D09A-5139-D0F05839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2993F7-5F75-BC02-E37D-82D23A6D7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09C030-AB73-7F66-C456-0B1D2DB3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933010-93E2-6CE6-176C-47BD043DD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22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040F-C5A3-7FAC-8F1A-6D7B751D8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704EF3-2228-451D-5F8C-E19993E97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9FCF69-6785-0675-B08C-7E573D39D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DE04C1-42D8-BCCA-1C20-3472CBF8C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74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A8A79-9E87-B03A-D5B1-25DCE3BA9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828F64-CE63-3ACB-D24F-10E9316AA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9E3340-1161-5C35-DC57-63B732C4A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E2F58C-1E7E-FB0D-FE03-5C6497F08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748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4DFA-F0B3-74A2-5307-09B8E64CE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03B1AB-86C0-3E19-65BF-DA802CE72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F1DF16-856F-05BC-55A6-0DC88EBD5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DA8FB6-2C66-01FC-0179-15A1473B1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06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EFFA-EE3F-FBDB-419B-2654053B6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049A5A-7837-2DB8-8294-3ACD6B636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219654-6E56-7265-3718-448989D09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D53A7C-58CE-992E-73BE-844E1D5A8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304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CBF4-96D2-B1C4-DF78-DA35C7DD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695158-11CC-941D-32A5-B964F531F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3278B8-07B0-1408-2585-0E7129631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B0503C-636F-2226-482A-CA80714BF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397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DE092-F9C2-50FC-FBF1-D8DA25EA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1704EC-1834-B375-10A7-81474A1A0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0BD5D1-1DC9-A5C0-4052-772092A16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F6FC26-8C09-94E4-0AF1-7D7EBF88B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01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12B50-C59F-B43E-7701-F06B210B4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607E80-277D-8EF0-D457-633D1247B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D449C5-AE28-4512-CE17-BA216DC9D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0AFB1A-AF61-62BE-23CA-246B63ED5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73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EFA4-87B9-EE24-D9B5-769B74FFA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3A13B0-5C58-0928-0A05-F3788B2C9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A17BD3-14CB-E3FC-98FD-4F929EC3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99CB1B-E414-9AA9-89B6-64BCF77E5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1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A5D1-A4B9-7AC2-E70B-C03F856D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710866-48D3-C5F7-68C2-965A47F27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639326-D366-CCB4-1D2E-E4326DD93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E54EBF-AFC2-FCDD-81A1-987F08BE2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0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96D6-87E3-7639-BA65-FCAC992E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F6810A-E8E4-DC6C-8478-FC6E5AC0A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400902-EDDC-8B81-CAC3-687654C8C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ED0538-4A52-93B1-C96D-A343C82E2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28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E08F3-24B0-C43E-0842-253827329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DCCBBDF-59E5-4628-29C5-62C8379CB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772196C-3810-DDD9-BD4D-5EF36D98D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7B5C1F-2084-F1B3-7D56-CFF602B34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308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B6A4B-8970-16ED-8094-6D0C0A1AF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24BEC4-E0DC-4F88-720E-7259F667C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CCB541-08EB-170D-3EEB-E14E98C43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F738EF-55D4-6A2C-D075-4C426B1C4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81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42DB-C57B-40BD-5B79-363F190F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3E84F9-3AEB-7C3C-5827-69FDEBD2F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D38586-811F-F270-6B57-D8C4BBC2F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76D7E9-8EDA-88C0-E2E2-CC102C91D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695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42E18-D5C0-F983-E174-140864DF9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C28ABF-4893-3A94-223F-7B799AC2C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CA9E47-8EF1-5167-B7D8-51CCA4454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BEC355-A50D-1277-46A7-CB579F2BE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742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AF25-9BFE-E330-166A-5472390E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A6B669-0E3A-61FA-C8ED-7511FB918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1EA752-66C7-2364-CDE3-34A7D025B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12A97D-D7EA-2E0E-ABD6-69CFF7C44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124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F485C-3192-A277-F552-0374DF85E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B6E221-23E2-16DA-BBEC-1EB47B3DA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95A23A-8E20-9E8D-DD61-0EBD0C0A5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7826A2-C75E-5B34-D466-82398189D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19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7A8DB-CD4D-F3E4-4514-C8ACFBD64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3943FA-1130-9528-9680-602E89F78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379CCA-43E6-6676-C6BD-6EF47D19A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3B746C-A058-3446-94F9-80C57C314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37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C07B-E3CE-DD23-C157-E4A8CC7AA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EF37C8-0215-453E-45C3-4AFBAD13E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CCC758-411F-862F-14E1-E6CC71D6E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CB6D74-2F9E-7FA2-325D-9CBCA2767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47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141E-03CD-EB98-F42C-47BEFBAB3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9EA342-0247-F2CC-AB70-A15ABC37A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76CB68C-6161-9DFC-B38A-3E2215075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AEDAFD-27C8-B9EE-602D-9DDE5A9EE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6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5AAE8-D197-F079-D256-F23285CFD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BBF7D2-55E2-3C76-0E17-BC413FD9F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FF56AC-FAAA-F520-15C8-55A7FED3A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A8B617-A961-D70A-B02A-6CA0B46EE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35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F76F-2C91-9922-6F2E-D8253436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C9176D-7EFA-6F4B-3D92-DF582D2ED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9106EF-DBD8-EDC8-8F36-C9306EFA1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ECD9F7-8CF3-7939-5946-05281B5EB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34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07A5A-3A00-72FB-687A-4DCE418F1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F6F6BA-52B9-30BC-1385-AA3E7FA11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64B063-C97C-E16C-0A69-DB5A649E0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085617-9D8D-9C13-2B54-884015748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70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60C98-B6DB-D6E4-FD25-5DAEE567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E569DE-9411-14A9-BA8C-FFAC3DDDF5D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FA1652-7A76-FF19-56BB-526ABA02397E}"/>
              </a:ext>
            </a:extLst>
          </p:cNvPr>
          <p:cNvSpPr txBox="1"/>
          <p:nvPr/>
        </p:nvSpPr>
        <p:spPr>
          <a:xfrm>
            <a:off x="656535" y="4636321"/>
            <a:ext cx="783092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57F505-4ADB-4CCF-9044-BD0F9F95C7C7}"/>
              </a:ext>
            </a:extLst>
          </p:cNvPr>
          <p:cNvSpPr txBox="1"/>
          <p:nvPr/>
        </p:nvSpPr>
        <p:spPr>
          <a:xfrm>
            <a:off x="1393112" y="808824"/>
            <a:ext cx="6357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He was tired yesterday.">
            <a:hlinkClick r:id="" action="ppaction://media"/>
            <a:extLst>
              <a:ext uri="{FF2B5EF4-FFF2-40B4-BE49-F238E27FC236}">
                <a16:creationId xmlns:a16="http://schemas.microsoft.com/office/drawing/2014/main" id="{58C8E4E2-3F08-6801-8AD1-3BBE8438E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37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5683-D613-0B3D-C017-2EB82D2A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AA9755-C8F8-ADE2-DF06-F0FC4D765D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A7ABE6-30D8-4AF4-B2DC-AEDC5A1ACE17}"/>
              </a:ext>
            </a:extLst>
          </p:cNvPr>
          <p:cNvSpPr txBox="1"/>
          <p:nvPr/>
        </p:nvSpPr>
        <p:spPr>
          <a:xfrm>
            <a:off x="1937881" y="2409490"/>
            <a:ext cx="526823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He was tired yesterday.">
            <a:hlinkClick r:id="" action="ppaction://media"/>
            <a:extLst>
              <a:ext uri="{FF2B5EF4-FFF2-40B4-BE49-F238E27FC236}">
                <a16:creationId xmlns:a16="http://schemas.microsoft.com/office/drawing/2014/main" id="{CFB03541-3A50-C09D-6F1E-165730A22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341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59A93-FD3D-7F67-D02E-91578631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51264E-C69F-9B55-BFD1-380B5D9997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D0EFEE-9F86-A785-42B5-A478A296CD93}"/>
              </a:ext>
            </a:extLst>
          </p:cNvPr>
          <p:cNvSpPr txBox="1"/>
          <p:nvPr/>
        </p:nvSpPr>
        <p:spPr>
          <a:xfrm>
            <a:off x="1393114" y="2321004"/>
            <a:ext cx="6357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3 He was tired yesterday.">
            <a:hlinkClick r:id="" action="ppaction://media"/>
            <a:extLst>
              <a:ext uri="{FF2B5EF4-FFF2-40B4-BE49-F238E27FC236}">
                <a16:creationId xmlns:a16="http://schemas.microsoft.com/office/drawing/2014/main" id="{10B29A94-58C6-F29E-B36E-373A36D0F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1674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08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3F3D-9A48-2570-F31F-FFF48F37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AA72042-8D75-E162-C637-92D21737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93" b="47324"/>
          <a:stretch>
            <a:fillRect/>
          </a:stretch>
        </p:blipFill>
        <p:spPr>
          <a:xfrm>
            <a:off x="243756" y="958715"/>
            <a:ext cx="8658000" cy="68789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FCC544C-150D-A6AA-8942-8CF8990F11E2}"/>
              </a:ext>
            </a:extLst>
          </p:cNvPr>
          <p:cNvSpPr/>
          <p:nvPr/>
        </p:nvSpPr>
        <p:spPr>
          <a:xfrm>
            <a:off x="0" y="2824992"/>
            <a:ext cx="9144000" cy="403300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AA4FD8-66C9-5262-B37D-FC79ACD85F0B}"/>
              </a:ext>
            </a:extLst>
          </p:cNvPr>
          <p:cNvSpPr txBox="1"/>
          <p:nvPr/>
        </p:nvSpPr>
        <p:spPr>
          <a:xfrm>
            <a:off x="537493" y="3073643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hungry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= hungry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ではないことを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that time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「そのとき」という意味をもち、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「いつ空腹だったか」を表しています。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7400563-EBB2-AF0D-395B-966E8306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AF2DE3-0AEA-A11B-7862-4B495CC55512}"/>
              </a:ext>
            </a:extLst>
          </p:cNvPr>
          <p:cNvSpPr txBox="1"/>
          <p:nvPr/>
        </p:nvSpPr>
        <p:spPr>
          <a:xfrm>
            <a:off x="1032444" y="1748665"/>
            <a:ext cx="426939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彼女はそのとき空腹ではありませんでした。</a:t>
            </a:r>
          </a:p>
        </p:txBody>
      </p:sp>
    </p:spTree>
    <p:extLst>
      <p:ext uri="{BB962C8B-B14F-4D97-AF65-F5344CB8AC3E}">
        <p14:creationId xmlns:p14="http://schemas.microsoft.com/office/powerpoint/2010/main" val="38013274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98DA-26DB-86AA-54FB-B902A2C5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DFDDA1-0C0D-A0D8-34E9-E0621C8C340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497D77-C677-EB7E-310E-F1F834F3708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D8E59-2E86-78CF-7437-F9241E639A0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B23F34-332E-6E74-940C-651B5207581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314D6E6-B575-E444-FBA5-E0AEEF90118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218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48A0A-4C10-E1E2-9BEC-2EE99339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F3789F-A0D6-C27A-B172-2CD1C97C346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DB23E3-306D-F1A3-2E86-5A92B1B9F192}"/>
              </a:ext>
            </a:extLst>
          </p:cNvPr>
          <p:cNvSpPr txBox="1"/>
          <p:nvPr/>
        </p:nvSpPr>
        <p:spPr>
          <a:xfrm>
            <a:off x="1259288" y="4128490"/>
            <a:ext cx="662542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hungry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1BB578-1599-11B3-9880-10BC9BB01143}"/>
              </a:ext>
            </a:extLst>
          </p:cNvPr>
          <p:cNvSpPr txBox="1"/>
          <p:nvPr/>
        </p:nvSpPr>
        <p:spPr>
          <a:xfrm>
            <a:off x="702257" y="690490"/>
            <a:ext cx="77394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She was not hungry at that time.">
            <a:hlinkClick r:id="" action="ppaction://media"/>
            <a:extLst>
              <a:ext uri="{FF2B5EF4-FFF2-40B4-BE49-F238E27FC236}">
                <a16:creationId xmlns:a16="http://schemas.microsoft.com/office/drawing/2014/main" id="{A98D4C45-7A84-F7B9-005F-513F086DA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0663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43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E120-5289-EAEE-1AE7-59F1F4651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2C51BC-F514-57D3-0C4C-D732831ED8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5A2C90-55E2-9515-DC65-0BF85C6A2806}"/>
              </a:ext>
            </a:extLst>
          </p:cNvPr>
          <p:cNvSpPr txBox="1"/>
          <p:nvPr/>
        </p:nvSpPr>
        <p:spPr>
          <a:xfrm>
            <a:off x="807145" y="2409490"/>
            <a:ext cx="75297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hungry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1 She was not hungry at that time.">
            <a:hlinkClick r:id="" action="ppaction://media"/>
            <a:extLst>
              <a:ext uri="{FF2B5EF4-FFF2-40B4-BE49-F238E27FC236}">
                <a16:creationId xmlns:a16="http://schemas.microsoft.com/office/drawing/2014/main" id="{A28C07A0-C85E-3FF1-BBA2-F82925619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0663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55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50B4C-A114-B44B-41BA-BC0378F9E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E264B3-02C7-99C5-9ED9-457E5B24EA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27813-9E16-1DD7-D1E9-491634F18C36}"/>
              </a:ext>
            </a:extLst>
          </p:cNvPr>
          <p:cNvSpPr txBox="1"/>
          <p:nvPr/>
        </p:nvSpPr>
        <p:spPr>
          <a:xfrm>
            <a:off x="701263" y="2321004"/>
            <a:ext cx="7741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1 She was not hungry at that time.">
            <a:hlinkClick r:id="" action="ppaction://media"/>
            <a:extLst>
              <a:ext uri="{FF2B5EF4-FFF2-40B4-BE49-F238E27FC236}">
                <a16:creationId xmlns:a16="http://schemas.microsoft.com/office/drawing/2014/main" id="{E8961F97-A451-A5A8-2E87-FBB5DF157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0663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2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DC06-85A7-3415-5743-B7C235A3A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C1D53E-706E-CB69-CE29-0F02B9EAC2D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F6E0D1-5C97-6EB5-7B61-04E6FF957C38}"/>
              </a:ext>
            </a:extLst>
          </p:cNvPr>
          <p:cNvSpPr txBox="1"/>
          <p:nvPr/>
        </p:nvSpPr>
        <p:spPr>
          <a:xfrm>
            <a:off x="1850637" y="4128490"/>
            <a:ext cx="54427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897CD1-C34E-C3B5-E36D-BCC39593FE65}"/>
              </a:ext>
            </a:extLst>
          </p:cNvPr>
          <p:cNvSpPr txBox="1"/>
          <p:nvPr/>
        </p:nvSpPr>
        <p:spPr>
          <a:xfrm>
            <a:off x="997932" y="690490"/>
            <a:ext cx="7148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was not happy at that time.">
            <a:hlinkClick r:id="" action="ppaction://media"/>
            <a:extLst>
              <a:ext uri="{FF2B5EF4-FFF2-40B4-BE49-F238E27FC236}">
                <a16:creationId xmlns:a16="http://schemas.microsoft.com/office/drawing/2014/main" id="{F68C6221-1695-228E-6DFC-1EB2A4FAE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844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133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636D2-001D-9999-B61E-1D3C8F539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521ECB-B7AC-6EA5-BAC9-6CA8A98B13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07FB2F-BCD8-96AB-AD5B-AFA7067457C0}"/>
              </a:ext>
            </a:extLst>
          </p:cNvPr>
          <p:cNvSpPr txBox="1"/>
          <p:nvPr/>
        </p:nvSpPr>
        <p:spPr>
          <a:xfrm>
            <a:off x="1398655" y="2409490"/>
            <a:ext cx="63466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2 I was not happy at that time.">
            <a:hlinkClick r:id="" action="ppaction://media"/>
            <a:extLst>
              <a:ext uri="{FF2B5EF4-FFF2-40B4-BE49-F238E27FC236}">
                <a16:creationId xmlns:a16="http://schemas.microsoft.com/office/drawing/2014/main" id="{9483A55A-7D94-EA55-C474-DAF30E38E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844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958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3E900AC-5F55-9725-75FD-92430AC6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45" b="62026"/>
          <a:stretch>
            <a:fillRect/>
          </a:stretch>
        </p:blipFill>
        <p:spPr>
          <a:xfrm>
            <a:off x="243756" y="958715"/>
            <a:ext cx="8658000" cy="70467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sick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sick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yesterday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「昨日」という意味をもち、文全体を修飾しています。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44898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私は昨日、病気でした。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E0B58-58CD-7818-7BBC-3A095750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CFE747-B81D-DF3B-6DD4-8B67F9F00A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874F87-3F6B-7FD2-CC2B-34A32C0260C2}"/>
              </a:ext>
            </a:extLst>
          </p:cNvPr>
          <p:cNvSpPr txBox="1"/>
          <p:nvPr/>
        </p:nvSpPr>
        <p:spPr>
          <a:xfrm>
            <a:off x="1015588" y="2321004"/>
            <a:ext cx="71128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2 I was not happy at that time.">
            <a:hlinkClick r:id="" action="ppaction://media"/>
            <a:extLst>
              <a:ext uri="{FF2B5EF4-FFF2-40B4-BE49-F238E27FC236}">
                <a16:creationId xmlns:a16="http://schemas.microsoft.com/office/drawing/2014/main" id="{1A590D27-E19C-1661-73DE-E0CAFD0CE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844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771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E401D-A22A-8EA6-38CD-7BA365F2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706F6A-C83C-A22E-23EE-2523BEC5A3F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560F1D-6930-65C0-FB61-27F9A285AFC8}"/>
              </a:ext>
            </a:extLst>
          </p:cNvPr>
          <p:cNvSpPr txBox="1"/>
          <p:nvPr/>
        </p:nvSpPr>
        <p:spPr>
          <a:xfrm>
            <a:off x="1215775" y="4128490"/>
            <a:ext cx="67124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1E4D18-A2DC-8602-F2A3-DB4C75A64CEF}"/>
              </a:ext>
            </a:extLst>
          </p:cNvPr>
          <p:cNvSpPr txBox="1"/>
          <p:nvPr/>
        </p:nvSpPr>
        <p:spPr>
          <a:xfrm>
            <a:off x="398368" y="690490"/>
            <a:ext cx="83472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You were not happy at that time.">
            <a:hlinkClick r:id="" action="ppaction://media"/>
            <a:extLst>
              <a:ext uri="{FF2B5EF4-FFF2-40B4-BE49-F238E27FC236}">
                <a16:creationId xmlns:a16="http://schemas.microsoft.com/office/drawing/2014/main" id="{AF9B2684-78FB-17FA-A82D-F70E5C96E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9388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73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1D68-D92C-1AA4-0D42-9EBEC8E7B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D32CA4-F55B-7CF4-4569-2EEEFF4EB6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CCBCDC-1140-F824-CBA6-B0715C3EEA50}"/>
              </a:ext>
            </a:extLst>
          </p:cNvPr>
          <p:cNvSpPr txBox="1"/>
          <p:nvPr/>
        </p:nvSpPr>
        <p:spPr>
          <a:xfrm>
            <a:off x="839176" y="2409490"/>
            <a:ext cx="746564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[t---] 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3 You were not happy at that time.">
            <a:hlinkClick r:id="" action="ppaction://media"/>
            <a:extLst>
              <a:ext uri="{FF2B5EF4-FFF2-40B4-BE49-F238E27FC236}">
                <a16:creationId xmlns:a16="http://schemas.microsoft.com/office/drawing/2014/main" id="{D1517EB8-FBC7-7D5E-E607-74BCE9BD4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9388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24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2096-462A-BE95-E2EA-EA6B98AC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9A4DCE-CA28-6D60-7657-71D6C1372E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16CB86-0663-FCAF-0300-F6525458AB7D}"/>
              </a:ext>
            </a:extLst>
          </p:cNvPr>
          <p:cNvSpPr txBox="1"/>
          <p:nvPr/>
        </p:nvSpPr>
        <p:spPr>
          <a:xfrm>
            <a:off x="404083" y="2321004"/>
            <a:ext cx="83358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幸せ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You were not happy at that time.">
            <a:hlinkClick r:id="" action="ppaction://media"/>
            <a:extLst>
              <a:ext uri="{FF2B5EF4-FFF2-40B4-BE49-F238E27FC236}">
                <a16:creationId xmlns:a16="http://schemas.microsoft.com/office/drawing/2014/main" id="{C76E956C-9F7F-0A0B-5441-7AEBCD9B6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9388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97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14B4A-2A7D-A8A3-F7D8-D3192F91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B90038C-198B-DCAC-81C3-288B03EB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678" b="33312"/>
          <a:stretch>
            <a:fillRect/>
          </a:stretch>
        </p:blipFill>
        <p:spPr>
          <a:xfrm>
            <a:off x="243756" y="958715"/>
            <a:ext cx="8658000" cy="67950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7D8172-356E-2B80-9124-29CC00602DBF}"/>
              </a:ext>
            </a:extLst>
          </p:cNvPr>
          <p:cNvSpPr/>
          <p:nvPr/>
        </p:nvSpPr>
        <p:spPr>
          <a:xfrm>
            <a:off x="0" y="3036815"/>
            <a:ext cx="9144000" cy="382118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297520-AB6C-8D0B-7E2E-D2B6AA0BBD5B}"/>
              </a:ext>
            </a:extLst>
          </p:cNvPr>
          <p:cNvSpPr txBox="1"/>
          <p:nvPr/>
        </p:nvSpPr>
        <p:spPr>
          <a:xfrm>
            <a:off x="537493" y="3162758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Kyoto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「京都に」という意味をもち、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last Sunday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「先週の日曜日に」という意味をもち、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文全体を修飾し、「いつ」の説明を加えています。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CA96CFC-823C-9841-DB46-A384B0C9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59421E-A28C-160A-27CE-37DA6941224F}"/>
              </a:ext>
            </a:extLst>
          </p:cNvPr>
          <p:cNvSpPr txBox="1"/>
          <p:nvPr/>
        </p:nvSpPr>
        <p:spPr>
          <a:xfrm>
            <a:off x="1032443" y="1748665"/>
            <a:ext cx="439523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彼らはこの前の日曜日、京都にいましたか。</a:t>
            </a:r>
          </a:p>
        </p:txBody>
      </p:sp>
    </p:spTree>
    <p:extLst>
      <p:ext uri="{BB962C8B-B14F-4D97-AF65-F5344CB8AC3E}">
        <p14:creationId xmlns:p14="http://schemas.microsoft.com/office/powerpoint/2010/main" val="376248445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B50D6-07CF-9B42-014F-FC48DE8B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10F87C4-DF76-97CF-6711-1B3ABD1AB2F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976C1C-5657-80EA-1033-492520E606B1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E61A10-8766-AFB2-7C57-D0223A0997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29CA31-3996-D78E-9E7C-2B7D7F7822F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6A9EE69-9B47-A66E-C6E2-2B4B8269BDD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68791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5F03-1E45-FE39-429F-EE457A7C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3E6C3F0-76BA-30C4-1CAB-976A079CE0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2CA92C-066A-00CD-6F9F-B5E82E993922}"/>
              </a:ext>
            </a:extLst>
          </p:cNvPr>
          <p:cNvSpPr txBox="1"/>
          <p:nvPr/>
        </p:nvSpPr>
        <p:spPr>
          <a:xfrm>
            <a:off x="1056872" y="4128490"/>
            <a:ext cx="703024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Kyoto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B354B0-944A-A308-4DB2-9CE138F9FB3B}"/>
              </a:ext>
            </a:extLst>
          </p:cNvPr>
          <p:cNvSpPr txBox="1"/>
          <p:nvPr/>
        </p:nvSpPr>
        <p:spPr>
          <a:xfrm>
            <a:off x="842394" y="690490"/>
            <a:ext cx="745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この前の日曜日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Were they in Kyoto last Sunday">
            <a:hlinkClick r:id="" action="ppaction://media"/>
            <a:extLst>
              <a:ext uri="{FF2B5EF4-FFF2-40B4-BE49-F238E27FC236}">
                <a16:creationId xmlns:a16="http://schemas.microsoft.com/office/drawing/2014/main" id="{092AA43D-27B6-B6C6-7DFA-48AC82D9C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00188" y="381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2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77E2-DDC0-4860-2593-BBDBF120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028A59-9468-A16B-3D6D-EA6BDE4E57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BEE5C-D441-3C24-7498-D18DA807C07D}"/>
              </a:ext>
            </a:extLst>
          </p:cNvPr>
          <p:cNvSpPr txBox="1"/>
          <p:nvPr/>
        </p:nvSpPr>
        <p:spPr>
          <a:xfrm>
            <a:off x="899575" y="2409490"/>
            <a:ext cx="73448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Kyoto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Were they in Kyoto last Sunday">
            <a:hlinkClick r:id="" action="ppaction://media"/>
            <a:extLst>
              <a:ext uri="{FF2B5EF4-FFF2-40B4-BE49-F238E27FC236}">
                <a16:creationId xmlns:a16="http://schemas.microsoft.com/office/drawing/2014/main" id="{23420A19-FFD1-B557-3C11-9768C14DB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00188" y="381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79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61B0-122D-0A58-CDF1-1AE3E4517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053CE3-298D-AB63-3515-85C528CF35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79DC2C-499E-B41B-2849-CEDB1221851A}"/>
              </a:ext>
            </a:extLst>
          </p:cNvPr>
          <p:cNvSpPr txBox="1"/>
          <p:nvPr/>
        </p:nvSpPr>
        <p:spPr>
          <a:xfrm>
            <a:off x="842400" y="2321004"/>
            <a:ext cx="745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この前の日曜日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Were they in Kyoto last Sunday">
            <a:hlinkClick r:id="" action="ppaction://media"/>
            <a:extLst>
              <a:ext uri="{FF2B5EF4-FFF2-40B4-BE49-F238E27FC236}">
                <a16:creationId xmlns:a16="http://schemas.microsoft.com/office/drawing/2014/main" id="{41ABF6CE-9D5D-AA42-09BF-267827E8E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00188" y="3817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11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6A6DA-777F-A5D7-FD61-5ABEA2F1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9EEF8A-76BB-A16E-F784-85F3351C180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50B1A3-BC70-DE4C-FC88-F8ACBFAFD39D}"/>
              </a:ext>
            </a:extLst>
          </p:cNvPr>
          <p:cNvSpPr txBox="1"/>
          <p:nvPr/>
        </p:nvSpPr>
        <p:spPr>
          <a:xfrm>
            <a:off x="1056872" y="4128490"/>
            <a:ext cx="703024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Kyoto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973DD1-800E-A313-86D4-C03B92F0C93D}"/>
              </a:ext>
            </a:extLst>
          </p:cNvPr>
          <p:cNvSpPr txBox="1"/>
          <p:nvPr/>
        </p:nvSpPr>
        <p:spPr>
          <a:xfrm>
            <a:off x="842394" y="690490"/>
            <a:ext cx="745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この前の日曜日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Were you in Kyoto last Sunday">
            <a:hlinkClick r:id="" action="ppaction://media"/>
            <a:extLst>
              <a:ext uri="{FF2B5EF4-FFF2-40B4-BE49-F238E27FC236}">
                <a16:creationId xmlns:a16="http://schemas.microsoft.com/office/drawing/2014/main" id="{C799E07F-7E12-D8E6-C3A9-71500A71C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2988" y="2624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88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1A64-ADFC-CE43-7ABC-C539105B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C34FE9-C51A-D277-045C-4121438F4E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E9C79C-32A7-3843-B318-C6B3BD675D36}"/>
              </a:ext>
            </a:extLst>
          </p:cNvPr>
          <p:cNvSpPr txBox="1"/>
          <p:nvPr/>
        </p:nvSpPr>
        <p:spPr>
          <a:xfrm>
            <a:off x="627288" y="2409490"/>
            <a:ext cx="788942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Kyoto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Sunday?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2 Were you in Kyoto last Sunday">
            <a:hlinkClick r:id="" action="ppaction://media"/>
            <a:extLst>
              <a:ext uri="{FF2B5EF4-FFF2-40B4-BE49-F238E27FC236}">
                <a16:creationId xmlns:a16="http://schemas.microsoft.com/office/drawing/2014/main" id="{F66984FA-9D98-B278-F37E-1C2A76D04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2988" y="2624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41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9C08B-3402-770A-9D15-C9AF72C70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6F8E0C-A917-270A-9732-ABCBDCF998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02DE9F-83A6-77EB-E8FB-7A03C4AA31E0}"/>
              </a:ext>
            </a:extLst>
          </p:cNvPr>
          <p:cNvSpPr txBox="1"/>
          <p:nvPr/>
        </p:nvSpPr>
        <p:spPr>
          <a:xfrm>
            <a:off x="842400" y="2321004"/>
            <a:ext cx="745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この前の日曜日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Were you in Kyoto last Sunday">
            <a:hlinkClick r:id="" action="ppaction://media"/>
            <a:extLst>
              <a:ext uri="{FF2B5EF4-FFF2-40B4-BE49-F238E27FC236}">
                <a16:creationId xmlns:a16="http://schemas.microsoft.com/office/drawing/2014/main" id="{998298A4-A7C6-842F-EA33-E222104CA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2988" y="2624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52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80F59-5928-A4B4-333C-BB41C363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186CE3-5138-EC07-D16C-FECF653DFF0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952AA4-034F-C3EF-8A50-40423E1E57D5}"/>
              </a:ext>
            </a:extLst>
          </p:cNvPr>
          <p:cNvSpPr txBox="1"/>
          <p:nvPr/>
        </p:nvSpPr>
        <p:spPr>
          <a:xfrm>
            <a:off x="1136236" y="4128490"/>
            <a:ext cx="68715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America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year?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EF0081-4396-9A57-25EC-74C5C70E0BF5}"/>
              </a:ext>
            </a:extLst>
          </p:cNvPr>
          <p:cNvSpPr txBox="1"/>
          <p:nvPr/>
        </p:nvSpPr>
        <p:spPr>
          <a:xfrm>
            <a:off x="842394" y="690490"/>
            <a:ext cx="745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去年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Was Jane in America last year">
            <a:hlinkClick r:id="" action="ppaction://media"/>
            <a:extLst>
              <a:ext uri="{FF2B5EF4-FFF2-40B4-BE49-F238E27FC236}">
                <a16:creationId xmlns:a16="http://schemas.microsoft.com/office/drawing/2014/main" id="{C9995BC5-1827-6842-5BDB-85B89B8073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6988" y="3021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7487-5C03-13FE-B817-ADD3225E2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661B51-60FF-5E16-2CFA-B59D877AF7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49BAFF-E69C-AD98-A356-A6EC112B0D69}"/>
              </a:ext>
            </a:extLst>
          </p:cNvPr>
          <p:cNvSpPr txBox="1"/>
          <p:nvPr/>
        </p:nvSpPr>
        <p:spPr>
          <a:xfrm>
            <a:off x="751001" y="2409490"/>
            <a:ext cx="764199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Jane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America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year?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3 Was Jane in America last year">
            <a:hlinkClick r:id="" action="ppaction://media"/>
            <a:extLst>
              <a:ext uri="{FF2B5EF4-FFF2-40B4-BE49-F238E27FC236}">
                <a16:creationId xmlns:a16="http://schemas.microsoft.com/office/drawing/2014/main" id="{5C14DECA-8500-41A0-FEA4-0108D64BA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6988" y="3021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62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FC556-CF0C-D876-91C8-11ED4557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8FF01B-F613-25F3-5351-A2475D44A1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03A80E-F25D-980C-2BAD-EDC1029F1A56}"/>
              </a:ext>
            </a:extLst>
          </p:cNvPr>
          <p:cNvSpPr txBox="1"/>
          <p:nvPr/>
        </p:nvSpPr>
        <p:spPr>
          <a:xfrm>
            <a:off x="842400" y="2321004"/>
            <a:ext cx="7459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ジェーンは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去年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3 Was Jane in America last year">
            <a:hlinkClick r:id="" action="ppaction://media"/>
            <a:extLst>
              <a:ext uri="{FF2B5EF4-FFF2-40B4-BE49-F238E27FC236}">
                <a16:creationId xmlns:a16="http://schemas.microsoft.com/office/drawing/2014/main" id="{AC500818-A52F-F7C7-065A-63BB45FC0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6988" y="3021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829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066294" y="4636321"/>
            <a:ext cx="701141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sick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011216" y="1013219"/>
            <a:ext cx="7121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was sick yesterday.">
            <a:hlinkClick r:id="" action="ppaction://media"/>
            <a:extLst>
              <a:ext uri="{FF2B5EF4-FFF2-40B4-BE49-F238E27FC236}">
                <a16:creationId xmlns:a16="http://schemas.microsoft.com/office/drawing/2014/main" id="{8B9912D8-7717-7127-F3DF-E37C21A42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15B5C3-45E0-9223-C2DF-428E347525B2}"/>
              </a:ext>
            </a:extLst>
          </p:cNvPr>
          <p:cNvSpPr txBox="1"/>
          <p:nvPr/>
        </p:nvSpPr>
        <p:spPr>
          <a:xfrm>
            <a:off x="855876" y="2917321"/>
            <a:ext cx="74322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sick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 I was sick yesterday.">
            <a:hlinkClick r:id="" action="ppaction://media"/>
            <a:extLst>
              <a:ext uri="{FF2B5EF4-FFF2-40B4-BE49-F238E27FC236}">
                <a16:creationId xmlns:a16="http://schemas.microsoft.com/office/drawing/2014/main" id="{9FB1F80A-1FE2-A654-E2CC-3CD951808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00111F-9477-A000-1AD8-9ABC7CD213EB}"/>
              </a:ext>
            </a:extLst>
          </p:cNvPr>
          <p:cNvSpPr txBox="1"/>
          <p:nvPr/>
        </p:nvSpPr>
        <p:spPr>
          <a:xfrm>
            <a:off x="1011217" y="2875002"/>
            <a:ext cx="7121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was sick yesterday.">
            <a:hlinkClick r:id="" action="ppaction://media"/>
            <a:extLst>
              <a:ext uri="{FF2B5EF4-FFF2-40B4-BE49-F238E27FC236}">
                <a16:creationId xmlns:a16="http://schemas.microsoft.com/office/drawing/2014/main" id="{E07A3BC2-D99F-8C9E-79A6-A9BA0C4ED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7FF40-D09B-C877-79C4-C409EBB1F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491333-AAC8-A512-1957-E16196B2BFE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2994C2-402C-8E97-ABD8-7121B40D8E08}"/>
              </a:ext>
            </a:extLst>
          </p:cNvPr>
          <p:cNvSpPr txBox="1"/>
          <p:nvPr/>
        </p:nvSpPr>
        <p:spPr>
          <a:xfrm>
            <a:off x="796708" y="4636321"/>
            <a:ext cx="755058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sick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11C23A-3029-C5E4-4DFC-42428CEBC844}"/>
              </a:ext>
            </a:extLst>
          </p:cNvPr>
          <p:cNvSpPr txBox="1"/>
          <p:nvPr/>
        </p:nvSpPr>
        <p:spPr>
          <a:xfrm>
            <a:off x="1011216" y="1013219"/>
            <a:ext cx="7121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He was sick yesterday.">
            <a:hlinkClick r:id="" action="ppaction://media"/>
            <a:extLst>
              <a:ext uri="{FF2B5EF4-FFF2-40B4-BE49-F238E27FC236}">
                <a16:creationId xmlns:a16="http://schemas.microsoft.com/office/drawing/2014/main" id="{52D898A5-D900-3BD1-273D-6119FC7A4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76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286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7A3AD-A298-5130-F607-4C4C4A37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59E85D-3600-256F-DCCD-1DC3C41AC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5C0BB9-98E1-ABF7-C121-B6960D3F2346}"/>
              </a:ext>
            </a:extLst>
          </p:cNvPr>
          <p:cNvSpPr txBox="1"/>
          <p:nvPr/>
        </p:nvSpPr>
        <p:spPr>
          <a:xfrm>
            <a:off x="335665" y="2917321"/>
            <a:ext cx="847267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2 He was sick yesterday.">
            <a:hlinkClick r:id="" action="ppaction://media"/>
            <a:extLst>
              <a:ext uri="{FF2B5EF4-FFF2-40B4-BE49-F238E27FC236}">
                <a16:creationId xmlns:a16="http://schemas.microsoft.com/office/drawing/2014/main" id="{252B65BD-3A18-4243-229D-03253588D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76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08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9C328-C6CB-CB70-4725-ED49EF6AF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A87AC6-11A4-09AB-A900-9BAD941B5D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0BF133-1AF8-98C2-C68A-C5C9B852861E}"/>
              </a:ext>
            </a:extLst>
          </p:cNvPr>
          <p:cNvSpPr txBox="1"/>
          <p:nvPr/>
        </p:nvSpPr>
        <p:spPr>
          <a:xfrm>
            <a:off x="1011217" y="2875002"/>
            <a:ext cx="7121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He was sick yesterday.">
            <a:hlinkClick r:id="" action="ppaction://media"/>
            <a:extLst>
              <a:ext uri="{FF2B5EF4-FFF2-40B4-BE49-F238E27FC236}">
                <a16:creationId xmlns:a16="http://schemas.microsoft.com/office/drawing/2014/main" id="{411A88AE-2133-A87C-A486-D3324C180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76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84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16601</TotalTime>
  <Words>692</Words>
  <Application>Microsoft Office PowerPoint</Application>
  <PresentationFormat>画面に合わせる (4:3)</PresentationFormat>
  <Paragraphs>123</Paragraphs>
  <Slides>34</Slides>
  <Notes>27</Notes>
  <HiddenSlides>0</HiddenSlides>
  <MMClips>27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2025-09-30T06:06:23Z</dcterms:modified>
</cp:coreProperties>
</file>