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72" r:id="rId2"/>
    <p:sldId id="3695" r:id="rId3"/>
    <p:sldId id="4308" r:id="rId4"/>
    <p:sldId id="4309" r:id="rId5"/>
    <p:sldId id="4310" r:id="rId6"/>
    <p:sldId id="4314" r:id="rId7"/>
    <p:sldId id="4311" r:id="rId8"/>
    <p:sldId id="4312" r:id="rId9"/>
    <p:sldId id="4313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9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7AA89CD-0334-C818-51FC-50EFADE388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53" b="79818"/>
          <a:stretch>
            <a:fillRect/>
          </a:stretch>
        </p:blipFill>
        <p:spPr>
          <a:xfrm>
            <a:off x="292216" y="1022217"/>
            <a:ext cx="8596800" cy="82557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name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Lisa Green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name = Lisa Green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4" y="1858900"/>
            <a:ext cx="32344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私の名前はリサ・グリーンです。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C4A94-91A0-6034-F78E-AB6AF6D7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819CFA6-A407-3D6D-F750-EBDF9B72B5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35" b="69443"/>
          <a:stretch>
            <a:fillRect/>
          </a:stretch>
        </p:blipFill>
        <p:spPr>
          <a:xfrm>
            <a:off x="292216" y="997050"/>
            <a:ext cx="8596800" cy="71759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E5DF424-C917-22FF-F6C8-8CF35925FD90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F50561A-545D-5E86-87E0-7B89E31D2E40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「日本に」という意味をもち、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「どこにいたか（場所）」を説明しています。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about ten years ago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「約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10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年前」という意味をもち、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「いつ日本にいたか」の説明を加えています。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EA5EEB6-3923-31B9-E1EF-34122885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18EA1B-44AB-08A9-97B0-C347AE61726B}"/>
              </a:ext>
            </a:extLst>
          </p:cNvPr>
          <p:cNvSpPr txBox="1"/>
          <p:nvPr/>
        </p:nvSpPr>
        <p:spPr>
          <a:xfrm>
            <a:off x="537494" y="1858900"/>
            <a:ext cx="3374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私は約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10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年前、日本にいました。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53124043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24BC8-88D2-606B-010E-F38081733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FF3632C-0F07-CDCF-6444-85A0490D8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450" b="57884"/>
          <a:stretch>
            <a:fillRect/>
          </a:stretch>
        </p:blipFill>
        <p:spPr>
          <a:xfrm>
            <a:off x="292216" y="1022217"/>
            <a:ext cx="8596800" cy="68578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7B28A06-A416-F97F-5B9A-D2E5C4D76254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5FBC5C-0D84-8674-D365-D9443475FA0F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 English teacher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an English teacher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at a junior high school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「中学校で」という意味をもち、動詞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「どこで英語の先生だったか」を説明しています。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453624E-9305-85D5-CF56-E4CE4537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FEB447-4C3D-A8C4-9CE4-4FFC7B1202A9}"/>
              </a:ext>
            </a:extLst>
          </p:cNvPr>
          <p:cNvSpPr txBox="1"/>
          <p:nvPr/>
        </p:nvSpPr>
        <p:spPr>
          <a:xfrm>
            <a:off x="537494" y="1858900"/>
            <a:ext cx="34376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私は中学校の英語の先生でした。</a:t>
            </a:r>
          </a:p>
        </p:txBody>
      </p:sp>
    </p:spTree>
    <p:extLst>
      <p:ext uri="{BB962C8B-B14F-4D97-AF65-F5344CB8AC3E}">
        <p14:creationId xmlns:p14="http://schemas.microsoft.com/office/powerpoint/2010/main" val="2470344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4C818-EB7A-7281-4E96-49DF51932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262BE62-74DA-F407-E040-CFF9B9BC26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575" b="34841"/>
          <a:stretch>
            <a:fillRect/>
          </a:stretch>
        </p:blipFill>
        <p:spPr>
          <a:xfrm>
            <a:off x="292216" y="757300"/>
            <a:ext cx="8596800" cy="175188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38BECF-11D3-0A42-07D3-EB2C1B13F41D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536ACEA-839F-4750-A4EB-3D4DCAFA9664}"/>
              </a:ext>
            </a:extLst>
          </p:cNvPr>
          <p:cNvSpPr txBox="1"/>
          <p:nvPr/>
        </p:nvSpPr>
        <p:spPr>
          <a:xfrm>
            <a:off x="537493" y="3677650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At first,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「最初は」という意味をもち、文全体を修飾しています。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my Japanese wasn’t so good,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my Japanese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wasn’t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good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形容詞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good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の程度を表しています。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9D47785-1DC4-73CE-33C7-4BD5ACA96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453A43-04D9-EC5C-77A7-27BECE20535E}"/>
              </a:ext>
            </a:extLst>
          </p:cNvPr>
          <p:cNvSpPr txBox="1"/>
          <p:nvPr/>
        </p:nvSpPr>
        <p:spPr>
          <a:xfrm>
            <a:off x="537494" y="2590409"/>
            <a:ext cx="82382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最初は、私の日本語はそれほどうまくありませんでしたが、周りの人々は私に親切でした。</a:t>
            </a:r>
          </a:p>
        </p:txBody>
      </p:sp>
    </p:spTree>
    <p:extLst>
      <p:ext uri="{BB962C8B-B14F-4D97-AF65-F5344CB8AC3E}">
        <p14:creationId xmlns:p14="http://schemas.microsoft.com/office/powerpoint/2010/main" val="26938781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05DB5-5071-CAA5-5DEF-5140686AE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625F6A6-43AE-CE6E-987E-31482BC388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575" b="34841"/>
          <a:stretch>
            <a:fillRect/>
          </a:stretch>
        </p:blipFill>
        <p:spPr>
          <a:xfrm>
            <a:off x="292216" y="757300"/>
            <a:ext cx="8596800" cy="175188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A2114C8-33DF-0D8D-7D05-D2CF3C200A21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1E301A-6635-105E-649A-502B089F6986}"/>
              </a:ext>
            </a:extLst>
          </p:cNvPr>
          <p:cNvSpPr txBox="1"/>
          <p:nvPr/>
        </p:nvSpPr>
        <p:spPr>
          <a:xfrm>
            <a:off x="537493" y="3677650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people around me were kind to me.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は、前の文「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Japanese...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」と「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around ...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」を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対比的につないでいます。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around 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「私の周囲の」という意味をもち、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「私に対して」という意味をもち、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kind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8EE71F9-CDD6-3D84-CF2A-EE3791E63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570CAD-5279-AF34-7F2A-9FBC4BE8603C}"/>
              </a:ext>
            </a:extLst>
          </p:cNvPr>
          <p:cNvSpPr txBox="1"/>
          <p:nvPr/>
        </p:nvSpPr>
        <p:spPr>
          <a:xfrm>
            <a:off x="537494" y="2590409"/>
            <a:ext cx="823820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最初は、私の日本語はそれほどうまくありませんでしたが、周りの人々は私に親切でした。</a:t>
            </a:r>
          </a:p>
        </p:txBody>
      </p:sp>
    </p:spTree>
    <p:extLst>
      <p:ext uri="{BB962C8B-B14F-4D97-AF65-F5344CB8AC3E}">
        <p14:creationId xmlns:p14="http://schemas.microsoft.com/office/powerpoint/2010/main" val="77169554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5FB66-9099-4EE4-6B29-061D27CB0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71E1B4C-AC5C-ABD8-2CED-754C401C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177" b="23328"/>
          <a:stretch>
            <a:fillRect/>
          </a:stretch>
        </p:blipFill>
        <p:spPr>
          <a:xfrm>
            <a:off x="292216" y="933317"/>
            <a:ext cx="8596800" cy="84935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06DA41-87BB-3926-A3B7-77874A5A2160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079842-DD16-2DD1-4B8E-8B2E0723FCF5}"/>
              </a:ext>
            </a:extLst>
          </p:cNvPr>
          <p:cNvSpPr txBox="1"/>
          <p:nvPr/>
        </p:nvSpPr>
        <p:spPr>
          <a:xfrm>
            <a:off x="537493" y="2732438"/>
            <a:ext cx="80690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visited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places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FF68D2A-400B-4B54-32DA-B101EA9E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185380-7468-3DCC-36BB-35BB0C1C508C}"/>
              </a:ext>
            </a:extLst>
          </p:cNvPr>
          <p:cNvSpPr txBox="1"/>
          <p:nvPr/>
        </p:nvSpPr>
        <p:spPr>
          <a:xfrm>
            <a:off x="537494" y="1858900"/>
            <a:ext cx="3386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私はたくさんの場所を訪れました。</a:t>
            </a:r>
          </a:p>
        </p:txBody>
      </p:sp>
    </p:spTree>
    <p:extLst>
      <p:ext uri="{BB962C8B-B14F-4D97-AF65-F5344CB8AC3E}">
        <p14:creationId xmlns:p14="http://schemas.microsoft.com/office/powerpoint/2010/main" val="17148093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2EFFF-FF31-ADF3-91BE-24AD9587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0F109A6-8A66-6246-8B81-9AE48CAB0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547" b="12509"/>
          <a:stretch>
            <a:fillRect/>
          </a:stretch>
        </p:blipFill>
        <p:spPr>
          <a:xfrm>
            <a:off x="292216" y="924729"/>
            <a:ext cx="8596800" cy="8001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075D2E-EBBF-91F7-180A-67891C0B6867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5E674D-DCF5-212C-DABD-53A8FB051210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beautiful nature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「日本の」という意味をもち、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beautiful nature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E646280-3F9E-5C04-F0BC-D1E3A8F00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523AEC-729E-335B-C5D6-7CCFC9BB335C}"/>
              </a:ext>
            </a:extLst>
          </p:cNvPr>
          <p:cNvSpPr txBox="1"/>
          <p:nvPr/>
        </p:nvSpPr>
        <p:spPr>
          <a:xfrm>
            <a:off x="537494" y="1858900"/>
            <a:ext cx="37932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私は、日本の美しい自然が好きです。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31307993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C4BD5-73CC-B8F9-0A7C-A5EDA602E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5854ED3-5F59-D2C5-DE30-4DD8D0F2D0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622" b="157"/>
          <a:stretch>
            <a:fillRect/>
          </a:stretch>
        </p:blipFill>
        <p:spPr>
          <a:xfrm>
            <a:off x="292216" y="816722"/>
            <a:ext cx="8596800" cy="9144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BC9EE29-34EB-0986-8984-43B5DE98763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D0E80A3-3327-4892-868C-535F69147946}"/>
              </a:ext>
            </a:extLst>
          </p:cNvPr>
          <p:cNvSpPr txBox="1"/>
          <p:nvPr/>
        </p:nvSpPr>
        <p:spPr>
          <a:xfrm>
            <a:off x="537493" y="273243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view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wonderful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view = wonderful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the top of Mt. Fuji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「富士山の頂上からの」という意味で、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view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Mt. Fuji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「富士山の」という意味で、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top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5639772-C448-F720-9CF2-765C85AB3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7E89B9-9A86-A1FC-36E6-6D3E6A3CF85E}"/>
              </a:ext>
            </a:extLst>
          </p:cNvPr>
          <p:cNvSpPr txBox="1"/>
          <p:nvPr/>
        </p:nvSpPr>
        <p:spPr>
          <a:xfrm>
            <a:off x="537494" y="1858900"/>
            <a:ext cx="4847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富士山の頂上からの景色はすばらしかったです。</a:t>
            </a:r>
          </a:p>
        </p:txBody>
      </p:sp>
    </p:spTree>
    <p:extLst>
      <p:ext uri="{BB962C8B-B14F-4D97-AF65-F5344CB8AC3E}">
        <p14:creationId xmlns:p14="http://schemas.microsoft.com/office/powerpoint/2010/main" val="13848569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16601</TotalTime>
  <Words>702</Words>
  <Application>Microsoft Office PowerPoint</Application>
  <PresentationFormat>画面に合わせる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2111</cp:revision>
  <cp:lastPrinted>2016-06-23T16:36:17Z</cp:lastPrinted>
  <dcterms:created xsi:type="dcterms:W3CDTF">2016-05-30T03:13:09Z</dcterms:created>
  <dcterms:modified xsi:type="dcterms:W3CDTF">2025-09-30T06:08:04Z</dcterms:modified>
</cp:coreProperties>
</file>