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4305" r:id="rId10"/>
    <p:sldId id="3644" r:id="rId11"/>
    <p:sldId id="3524" r:id="rId12"/>
    <p:sldId id="3523" r:id="rId13"/>
    <p:sldId id="3561" r:id="rId14"/>
    <p:sldId id="3562" r:id="rId15"/>
    <p:sldId id="3661" r:id="rId16"/>
    <p:sldId id="3681" r:id="rId17"/>
    <p:sldId id="3563" r:id="rId18"/>
    <p:sldId id="3564" r:id="rId19"/>
    <p:sldId id="3565" r:id="rId20"/>
    <p:sldId id="3566" r:id="rId21"/>
    <p:sldId id="3567" r:id="rId22"/>
    <p:sldId id="3568" r:id="rId23"/>
    <p:sldId id="3569" r:id="rId24"/>
    <p:sldId id="3570" r:id="rId25"/>
    <p:sldId id="3573" r:id="rId26"/>
    <p:sldId id="3648" r:id="rId27"/>
    <p:sldId id="3577" r:id="rId28"/>
    <p:sldId id="3649" r:id="rId29"/>
    <p:sldId id="3650" r:id="rId30"/>
    <p:sldId id="3583" r:id="rId31"/>
    <p:sldId id="3587" r:id="rId32"/>
    <p:sldId id="3588" r:id="rId33"/>
    <p:sldId id="3589" r:id="rId34"/>
    <p:sldId id="3590" r:id="rId35"/>
    <p:sldId id="3655" r:id="rId36"/>
    <p:sldId id="3595" r:id="rId37"/>
    <p:sldId id="3609" r:id="rId3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09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74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6.mp3"/><Relationship Id="rId11" Type="http://schemas.openxmlformats.org/officeDocument/2006/relationships/image" Target="../media/image8.png"/><Relationship Id="rId5" Type="http://schemas.microsoft.com/office/2007/relationships/media" Target="../media/media16.mp3"/><Relationship Id="rId10" Type="http://schemas.openxmlformats.org/officeDocument/2006/relationships/image" Target="../media/image7.png"/><Relationship Id="rId4" Type="http://schemas.openxmlformats.org/officeDocument/2006/relationships/audio" Target="../media/media15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microsoft.com/office/2007/relationships/media" Target="../media/media18.mp3"/><Relationship Id="rId7" Type="http://schemas.openxmlformats.org/officeDocument/2006/relationships/image" Target="../media/image8.png"/><Relationship Id="rId12" Type="http://schemas.openxmlformats.org/officeDocument/2006/relationships/image" Target="../media/image22.sv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svg"/><Relationship Id="rId4" Type="http://schemas.openxmlformats.org/officeDocument/2006/relationships/audio" Target="../media/media18.mp3"/><Relationship Id="rId9" Type="http://schemas.openxmlformats.org/officeDocument/2006/relationships/image" Target="../media/image19.png"/><Relationship Id="rId1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0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4" Type="http://schemas.openxmlformats.org/officeDocument/2006/relationships/audio" Target="../media/media20.mp3"/><Relationship Id="rId9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No.17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過去形</a:t>
            </a:r>
            <a:endParaRPr kumimoji="0" lang="ja-JP" altLang="ja-JP" sz="4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0">
            <a:extLst>
              <a:ext uri="{FF2B5EF4-FFF2-40B4-BE49-F238E27FC236}">
                <a16:creationId xmlns:a16="http://schemas.microsoft.com/office/drawing/2014/main" id="{5433E0E2-843F-5590-3C5B-A970491E5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be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動詞の過去形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「リサは約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10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年前、日本にいました」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17_05_reading_s1_1">
            <a:hlinkClick r:id="" action="ppaction://media"/>
            <a:extLst>
              <a:ext uri="{FF2B5EF4-FFF2-40B4-BE49-F238E27FC236}">
                <a16:creationId xmlns:a16="http://schemas.microsoft.com/office/drawing/2014/main" id="{3DAB9BCA-22E9-333A-317D-59C4A8CFE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01275" y="3457575"/>
            <a:ext cx="406400" cy="406400"/>
          </a:xfrm>
          <a:prstGeom prst="rect">
            <a:avLst/>
          </a:prstGeom>
        </p:spPr>
      </p:pic>
      <p:pic>
        <p:nvPicPr>
          <p:cNvPr id="8" name="AS_G1_17_06_reading_s1_2">
            <a:hlinkClick r:id="" action="ppaction://media"/>
            <a:extLst>
              <a:ext uri="{FF2B5EF4-FFF2-40B4-BE49-F238E27FC236}">
                <a16:creationId xmlns:a16="http://schemas.microsoft.com/office/drawing/2014/main" id="{175861C7-6E3D-9CAB-5608-7A7E6A35FF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37914" y="34697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4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4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7DAF463-D2E6-2EC8-D548-3A653819F74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3C096EF4-4B32-B2B6-6993-5341722AA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369656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1038637" y="145933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17_07_reading_s2">
            <a:hlinkClick r:id="" action="ppaction://media"/>
            <a:extLst>
              <a:ext uri="{FF2B5EF4-FFF2-40B4-BE49-F238E27FC236}">
                <a16:creationId xmlns:a16="http://schemas.microsoft.com/office/drawing/2014/main" id="{862BE146-F215-7083-A084-229BA60810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94975" y="2987675"/>
            <a:ext cx="406400" cy="406400"/>
          </a:xfrm>
          <a:prstGeom prst="rect">
            <a:avLst/>
          </a:prstGeom>
        </p:spPr>
      </p:pic>
      <p:pic>
        <p:nvPicPr>
          <p:cNvPr id="4" name="AS_G1_17_07_reading_s2">
            <a:hlinkClick r:id="" action="ppaction://media"/>
            <a:extLst>
              <a:ext uri="{FF2B5EF4-FFF2-40B4-BE49-F238E27FC236}">
                <a16:creationId xmlns:a16="http://schemas.microsoft.com/office/drawing/2014/main" id="{F43E02F1-46E5-6144-33BD-37FBD8ABB0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7712" y="2409897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031A0D68-BB9B-3231-F7E6-0A73B664023A}"/>
              </a:ext>
            </a:extLst>
          </p:cNvPr>
          <p:cNvCxnSpPr>
            <a:cxnSpLocks/>
          </p:cNvCxnSpPr>
          <p:nvPr/>
        </p:nvCxnSpPr>
        <p:spPr>
          <a:xfrm flipH="1">
            <a:off x="2423054" y="145933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490FC719-D454-705E-3450-F9200E2DC27A}"/>
              </a:ext>
            </a:extLst>
          </p:cNvPr>
          <p:cNvCxnSpPr>
            <a:cxnSpLocks/>
          </p:cNvCxnSpPr>
          <p:nvPr/>
        </p:nvCxnSpPr>
        <p:spPr>
          <a:xfrm flipH="1">
            <a:off x="4178185" y="145933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7C37D9E0-843F-3325-6A07-024792EC94E3}"/>
              </a:ext>
            </a:extLst>
          </p:cNvPr>
          <p:cNvCxnSpPr>
            <a:cxnSpLocks/>
          </p:cNvCxnSpPr>
          <p:nvPr/>
        </p:nvCxnSpPr>
        <p:spPr>
          <a:xfrm flipH="1">
            <a:off x="5800795" y="145933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E76CE514-2847-37B2-883E-A1AA49EDC642}"/>
              </a:ext>
            </a:extLst>
          </p:cNvPr>
          <p:cNvCxnSpPr>
            <a:cxnSpLocks/>
          </p:cNvCxnSpPr>
          <p:nvPr/>
        </p:nvCxnSpPr>
        <p:spPr>
          <a:xfrm flipH="1">
            <a:off x="6809199" y="145933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57A93AE5-65B0-7E1E-EA2C-22D3981FBB69}"/>
              </a:ext>
            </a:extLst>
          </p:cNvPr>
          <p:cNvCxnSpPr>
            <a:cxnSpLocks/>
          </p:cNvCxnSpPr>
          <p:nvPr/>
        </p:nvCxnSpPr>
        <p:spPr>
          <a:xfrm flipH="1">
            <a:off x="8062942" y="14593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7F89CD09-28DE-6B8E-0896-C26CAA7C9D33}"/>
              </a:ext>
            </a:extLst>
          </p:cNvPr>
          <p:cNvCxnSpPr>
            <a:cxnSpLocks/>
          </p:cNvCxnSpPr>
          <p:nvPr/>
        </p:nvCxnSpPr>
        <p:spPr>
          <a:xfrm flipH="1">
            <a:off x="2132161" y="20575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E6EF7304-3171-760F-800D-394589FEB019}"/>
              </a:ext>
            </a:extLst>
          </p:cNvPr>
          <p:cNvCxnSpPr>
            <a:cxnSpLocks/>
          </p:cNvCxnSpPr>
          <p:nvPr/>
        </p:nvCxnSpPr>
        <p:spPr>
          <a:xfrm flipH="1">
            <a:off x="3174748" y="20575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662277E7-2658-0BE1-3C28-76B8CA2E09BC}"/>
              </a:ext>
            </a:extLst>
          </p:cNvPr>
          <p:cNvCxnSpPr>
            <a:cxnSpLocks/>
          </p:cNvCxnSpPr>
          <p:nvPr/>
        </p:nvCxnSpPr>
        <p:spPr>
          <a:xfrm flipH="1">
            <a:off x="5636242" y="20575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EFD937B4-4E2C-7A7F-97FB-1F2369198E8F}"/>
              </a:ext>
            </a:extLst>
          </p:cNvPr>
          <p:cNvCxnSpPr>
            <a:cxnSpLocks/>
          </p:cNvCxnSpPr>
          <p:nvPr/>
        </p:nvCxnSpPr>
        <p:spPr>
          <a:xfrm flipH="1">
            <a:off x="8721272" y="20575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E58A2EE9-7EBA-9472-D3CD-76B29765CDF0}"/>
              </a:ext>
            </a:extLst>
          </p:cNvPr>
          <p:cNvCxnSpPr>
            <a:cxnSpLocks/>
          </p:cNvCxnSpPr>
          <p:nvPr/>
        </p:nvCxnSpPr>
        <p:spPr>
          <a:xfrm flipH="1">
            <a:off x="1337707" y="265868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1B7EC666-B2F3-FD19-37B6-5E53609FD18E}"/>
              </a:ext>
            </a:extLst>
          </p:cNvPr>
          <p:cNvCxnSpPr>
            <a:cxnSpLocks/>
          </p:cNvCxnSpPr>
          <p:nvPr/>
        </p:nvCxnSpPr>
        <p:spPr>
          <a:xfrm flipH="1">
            <a:off x="3969811" y="26607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6CDF4C0B-97D2-AA3E-0239-CB778B2FE522}"/>
              </a:ext>
            </a:extLst>
          </p:cNvPr>
          <p:cNvCxnSpPr>
            <a:cxnSpLocks/>
          </p:cNvCxnSpPr>
          <p:nvPr/>
        </p:nvCxnSpPr>
        <p:spPr>
          <a:xfrm flipH="1">
            <a:off x="5159918" y="26539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027030B6-4059-7F62-3667-B6C1FB7F7C3F}"/>
              </a:ext>
            </a:extLst>
          </p:cNvPr>
          <p:cNvCxnSpPr>
            <a:cxnSpLocks/>
          </p:cNvCxnSpPr>
          <p:nvPr/>
        </p:nvCxnSpPr>
        <p:spPr>
          <a:xfrm flipH="1">
            <a:off x="5751671" y="26607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7DA26F80-ECF6-40BF-B325-368A84FDD5FE}"/>
              </a:ext>
            </a:extLst>
          </p:cNvPr>
          <p:cNvCxnSpPr>
            <a:cxnSpLocks/>
          </p:cNvCxnSpPr>
          <p:nvPr/>
        </p:nvCxnSpPr>
        <p:spPr>
          <a:xfrm flipH="1">
            <a:off x="8093263" y="265391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ECC7FAC9-A624-A836-963E-FB56A01CDAF4}"/>
              </a:ext>
            </a:extLst>
          </p:cNvPr>
          <p:cNvCxnSpPr>
            <a:cxnSpLocks/>
          </p:cNvCxnSpPr>
          <p:nvPr/>
        </p:nvCxnSpPr>
        <p:spPr>
          <a:xfrm flipH="1">
            <a:off x="1795013" y="331194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8E8D4C1F-46C3-CEF1-B9FF-C1FC61E5A2E5}"/>
              </a:ext>
            </a:extLst>
          </p:cNvPr>
          <p:cNvCxnSpPr>
            <a:cxnSpLocks/>
          </p:cNvCxnSpPr>
          <p:nvPr/>
        </p:nvCxnSpPr>
        <p:spPr>
          <a:xfrm flipH="1">
            <a:off x="3031971" y="33092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855E9916-103C-F552-62E0-B40802D710C5}"/>
              </a:ext>
            </a:extLst>
          </p:cNvPr>
          <p:cNvCxnSpPr>
            <a:cxnSpLocks/>
          </p:cNvCxnSpPr>
          <p:nvPr/>
        </p:nvCxnSpPr>
        <p:spPr>
          <a:xfrm flipH="1">
            <a:off x="5040596" y="33092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79B834CB-0454-ABD6-07C3-B8AA2DEAC642}"/>
              </a:ext>
            </a:extLst>
          </p:cNvPr>
          <p:cNvCxnSpPr>
            <a:cxnSpLocks/>
          </p:cNvCxnSpPr>
          <p:nvPr/>
        </p:nvCxnSpPr>
        <p:spPr>
          <a:xfrm flipH="1">
            <a:off x="5979510" y="33092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425026CB-758B-5689-E622-ABA1D334063C}"/>
              </a:ext>
            </a:extLst>
          </p:cNvPr>
          <p:cNvCxnSpPr>
            <a:cxnSpLocks/>
          </p:cNvCxnSpPr>
          <p:nvPr/>
        </p:nvCxnSpPr>
        <p:spPr>
          <a:xfrm flipH="1">
            <a:off x="8466338" y="33092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D11C69DE-0DFC-759E-9723-944332EEFAC7}"/>
              </a:ext>
            </a:extLst>
          </p:cNvPr>
          <p:cNvCxnSpPr>
            <a:cxnSpLocks/>
          </p:cNvCxnSpPr>
          <p:nvPr/>
        </p:nvCxnSpPr>
        <p:spPr>
          <a:xfrm flipH="1">
            <a:off x="1091701" y="39308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7BD3FF30-8970-91AB-B026-C5621FF3C4E8}"/>
              </a:ext>
            </a:extLst>
          </p:cNvPr>
          <p:cNvCxnSpPr>
            <a:cxnSpLocks/>
          </p:cNvCxnSpPr>
          <p:nvPr/>
        </p:nvCxnSpPr>
        <p:spPr>
          <a:xfrm flipH="1">
            <a:off x="2419101" y="39403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B695AEA1-D190-0E2F-F85E-6C7772802DF8}"/>
              </a:ext>
            </a:extLst>
          </p:cNvPr>
          <p:cNvCxnSpPr>
            <a:cxnSpLocks/>
          </p:cNvCxnSpPr>
          <p:nvPr/>
        </p:nvCxnSpPr>
        <p:spPr>
          <a:xfrm flipH="1">
            <a:off x="5506209" y="39413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180A19AD-3329-762C-9960-A97EDEB16935}"/>
              </a:ext>
            </a:extLst>
          </p:cNvPr>
          <p:cNvCxnSpPr>
            <a:cxnSpLocks/>
          </p:cNvCxnSpPr>
          <p:nvPr/>
        </p:nvCxnSpPr>
        <p:spPr>
          <a:xfrm flipH="1">
            <a:off x="7463196" y="39308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17_09_reading_str">
            <a:hlinkClick r:id="" action="ppaction://media"/>
            <a:extLst>
              <a:ext uri="{FF2B5EF4-FFF2-40B4-BE49-F238E27FC236}">
                <a16:creationId xmlns:a16="http://schemas.microsoft.com/office/drawing/2014/main" id="{59CF59C6-9370-A783-BFBA-8D858803B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5175" y="739775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3A328FC-92D3-2E08-AB6C-7345C49AB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61523"/>
            <a:ext cx="6472800" cy="673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7_10_reading_s3">
            <a:hlinkClick r:id="" action="ppaction://media"/>
            <a:extLst>
              <a:ext uri="{FF2B5EF4-FFF2-40B4-BE49-F238E27FC236}">
                <a16:creationId xmlns:a16="http://schemas.microsoft.com/office/drawing/2014/main" id="{07DC379B-F0F5-F019-9C3C-EC092692F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1375" y="126047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3BAF9AE-B256-1E3C-94E4-6F81CD934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00" y="623107"/>
            <a:ext cx="6962400" cy="614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69C0122-8091-0192-8574-A69A305483A3}"/>
              </a:ext>
            </a:extLst>
          </p:cNvPr>
          <p:cNvSpPr/>
          <p:nvPr/>
        </p:nvSpPr>
        <p:spPr>
          <a:xfrm>
            <a:off x="834473" y="4689254"/>
            <a:ext cx="768871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1C22589-26BF-3931-C8E6-68667ED453B8}"/>
              </a:ext>
            </a:extLst>
          </p:cNvPr>
          <p:cNvSpPr/>
          <p:nvPr/>
        </p:nvSpPr>
        <p:spPr>
          <a:xfrm>
            <a:off x="587260" y="5089863"/>
            <a:ext cx="143809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A09355D-C56F-AA42-1A28-C5AB75B1468A}"/>
              </a:ext>
            </a:extLst>
          </p:cNvPr>
          <p:cNvSpPr/>
          <p:nvPr/>
        </p:nvSpPr>
        <p:spPr>
          <a:xfrm>
            <a:off x="834473" y="3962352"/>
            <a:ext cx="509630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3D8C934-28CC-7C89-A3FB-32B60B751010}"/>
              </a:ext>
            </a:extLst>
          </p:cNvPr>
          <p:cNvSpPr/>
          <p:nvPr/>
        </p:nvSpPr>
        <p:spPr>
          <a:xfrm>
            <a:off x="834473" y="2849983"/>
            <a:ext cx="768871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05CB5F0-37E0-BB8B-0885-B8C33FE7A7F4}"/>
              </a:ext>
            </a:extLst>
          </p:cNvPr>
          <p:cNvSpPr/>
          <p:nvPr/>
        </p:nvSpPr>
        <p:spPr>
          <a:xfrm>
            <a:off x="587259" y="3235450"/>
            <a:ext cx="636047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0" y="2150774"/>
            <a:ext cx="526660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の過去形は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の過去形は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になる。主語によって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を使い分ける。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の意味は、「～でした」（過去の状態）や、「～にいました」「～にありました」（過去の存在）となる。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・否定文は、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動詞のあとに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を置く。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・疑問文は、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動詞を主語の前に出す。答えの文でも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動詞を使う。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4" grpId="0" animBg="1"/>
      <p:bldP spid="13" grpId="0" animBg="1"/>
      <p:bldP spid="11" grpId="0" animBg="1"/>
      <p:bldP spid="12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6F254C-325B-B8FF-B589-BFD5773CB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2400" cy="614717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BFDE09C-D51B-75C9-E753-D45BE9874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2400" cy="614717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7_01_kihon">
            <a:hlinkClick r:id="" action="ppaction://media"/>
            <a:extLst>
              <a:ext uri="{FF2B5EF4-FFF2-40B4-BE49-F238E27FC236}">
                <a16:creationId xmlns:a16="http://schemas.microsoft.com/office/drawing/2014/main" id="{69713037-0EDA-283D-AEA0-85DFE8897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675" y="739775"/>
            <a:ext cx="406400" cy="406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659D6A2-D395-BE6C-2E23-340BA4CD8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00" y="1251343"/>
            <a:ext cx="8658000" cy="485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813B0CB-B274-57FD-A534-26A48ED27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0" y="191164"/>
            <a:ext cx="6901200" cy="601600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B98DC64-E8F3-A702-3642-A157C2FCD8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468538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7374489" y="1836804"/>
            <a:ext cx="7650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17_11_reading_s6_1">
            <a:hlinkClick r:id="" action="ppaction://media"/>
            <a:extLst>
              <a:ext uri="{FF2B5EF4-FFF2-40B4-BE49-F238E27FC236}">
                <a16:creationId xmlns:a16="http://schemas.microsoft.com/office/drawing/2014/main" id="{0C26F487-D64C-1866-AB9D-8E59B89DC9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34675" y="-60325"/>
            <a:ext cx="406400" cy="406400"/>
          </a:xfrm>
          <a:prstGeom prst="rect">
            <a:avLst/>
          </a:prstGeom>
        </p:spPr>
      </p:pic>
      <p:pic>
        <p:nvPicPr>
          <p:cNvPr id="9" name="AS_G1_17_12_reading_s6_2">
            <a:hlinkClick r:id="" action="ppaction://media"/>
            <a:extLst>
              <a:ext uri="{FF2B5EF4-FFF2-40B4-BE49-F238E27FC236}">
                <a16:creationId xmlns:a16="http://schemas.microsoft.com/office/drawing/2014/main" id="{65965739-38D7-1B88-36E8-66E6E729BAE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34675" y="653597"/>
            <a:ext cx="406400" cy="406400"/>
          </a:xfrm>
          <a:prstGeom prst="rect">
            <a:avLst/>
          </a:prstGeom>
        </p:spPr>
      </p:pic>
      <p:pic>
        <p:nvPicPr>
          <p:cNvPr id="18" name="AS_G1_17_11_reading_s6_1">
            <a:hlinkClick r:id="" action="ppaction://media"/>
            <a:extLst>
              <a:ext uri="{FF2B5EF4-FFF2-40B4-BE49-F238E27FC236}">
                <a16:creationId xmlns:a16="http://schemas.microsoft.com/office/drawing/2014/main" id="{E98ED0F0-7288-1EDE-430D-871C05D639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34675" y="2100848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FA3B82A-BFC4-6AAC-A216-9215577D2733}"/>
              </a:ext>
            </a:extLst>
          </p:cNvPr>
          <p:cNvSpPr txBox="1"/>
          <p:nvPr/>
        </p:nvSpPr>
        <p:spPr>
          <a:xfrm>
            <a:off x="4085189" y="2347376"/>
            <a:ext cx="7650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ago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4900263-30BF-D3DA-29CE-1F52C1756EF0}"/>
              </a:ext>
            </a:extLst>
          </p:cNvPr>
          <p:cNvSpPr txBox="1"/>
          <p:nvPr/>
        </p:nvSpPr>
        <p:spPr>
          <a:xfrm>
            <a:off x="6104182" y="2347376"/>
            <a:ext cx="7650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1B5DCE6-E34A-97CE-EEF5-36C785C120DA}"/>
              </a:ext>
            </a:extLst>
          </p:cNvPr>
          <p:cNvSpPr txBox="1"/>
          <p:nvPr/>
        </p:nvSpPr>
        <p:spPr>
          <a:xfrm>
            <a:off x="5475488" y="2894212"/>
            <a:ext cx="23938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         first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AD318D4-C51A-A69B-94DC-0A04DD1B539C}"/>
              </a:ext>
            </a:extLst>
          </p:cNvPr>
          <p:cNvSpPr txBox="1"/>
          <p:nvPr/>
        </p:nvSpPr>
        <p:spPr>
          <a:xfrm>
            <a:off x="2239555" y="3386182"/>
            <a:ext cx="12267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wasn’t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7A889D7-A34B-C2DA-2F8B-126B8772A64D}"/>
              </a:ext>
            </a:extLst>
          </p:cNvPr>
          <p:cNvSpPr txBox="1"/>
          <p:nvPr/>
        </p:nvSpPr>
        <p:spPr>
          <a:xfrm>
            <a:off x="7195094" y="3386182"/>
            <a:ext cx="13122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04CCEB4-6B55-F38D-780E-6354999880A1}"/>
              </a:ext>
            </a:extLst>
          </p:cNvPr>
          <p:cNvSpPr txBox="1"/>
          <p:nvPr/>
        </p:nvSpPr>
        <p:spPr>
          <a:xfrm>
            <a:off x="1309889" y="3944931"/>
            <a:ext cx="21564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    kind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C4E87A1-1A22-D61F-9C8A-F9FBE3015D7B}"/>
              </a:ext>
            </a:extLst>
          </p:cNvPr>
          <p:cNvSpPr txBox="1"/>
          <p:nvPr/>
        </p:nvSpPr>
        <p:spPr>
          <a:xfrm>
            <a:off x="7149632" y="3944931"/>
            <a:ext cx="12267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places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6FBC870-A0F0-A368-2454-1EEE672C754C}"/>
              </a:ext>
            </a:extLst>
          </p:cNvPr>
          <p:cNvSpPr txBox="1"/>
          <p:nvPr/>
        </p:nvSpPr>
        <p:spPr>
          <a:xfrm>
            <a:off x="2125255" y="4449375"/>
            <a:ext cx="14815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beautiful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5666BEA-584C-B7EB-D7C1-B957BB758FC8}"/>
              </a:ext>
            </a:extLst>
          </p:cNvPr>
          <p:cNvSpPr txBox="1"/>
          <p:nvPr/>
        </p:nvSpPr>
        <p:spPr>
          <a:xfrm>
            <a:off x="3072177" y="4953819"/>
            <a:ext cx="7650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5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36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17_14_reading_s7_1">
            <a:hlinkClick r:id="" action="ppaction://media"/>
            <a:extLst>
              <a:ext uri="{FF2B5EF4-FFF2-40B4-BE49-F238E27FC236}">
                <a16:creationId xmlns:a16="http://schemas.microsoft.com/office/drawing/2014/main" id="{A3EAD52A-6E54-B5E8-7B48-4CBE8CB67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07750" y="1974510"/>
            <a:ext cx="406400" cy="406400"/>
          </a:xfrm>
          <a:prstGeom prst="rect">
            <a:avLst/>
          </a:prstGeom>
        </p:spPr>
      </p:pic>
      <p:pic>
        <p:nvPicPr>
          <p:cNvPr id="7" name="AS_G1_17_15_reading_s7_2">
            <a:hlinkClick r:id="" action="ppaction://media"/>
            <a:extLst>
              <a:ext uri="{FF2B5EF4-FFF2-40B4-BE49-F238E27FC236}">
                <a16:creationId xmlns:a16="http://schemas.microsoft.com/office/drawing/2014/main" id="{4F7DC3B1-89BB-3F27-9F14-CC15114C5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10048" y="1969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2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17_16_reading_s8_1">
            <a:hlinkClick r:id="" action="ppaction://media"/>
            <a:extLst>
              <a:ext uri="{FF2B5EF4-FFF2-40B4-BE49-F238E27FC236}">
                <a16:creationId xmlns:a16="http://schemas.microsoft.com/office/drawing/2014/main" id="{A57D499C-4578-778B-DB10-89F741ED6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0275" y="1654175"/>
            <a:ext cx="406400" cy="406400"/>
          </a:xfrm>
          <a:prstGeom prst="rect">
            <a:avLst/>
          </a:prstGeom>
        </p:spPr>
      </p:pic>
      <p:pic>
        <p:nvPicPr>
          <p:cNvPr id="12" name="AS_G1_17_17_reading_s8_2">
            <a:hlinkClick r:id="" action="ppaction://media"/>
            <a:extLst>
              <a:ext uri="{FF2B5EF4-FFF2-40B4-BE49-F238E27FC236}">
                <a16:creationId xmlns:a16="http://schemas.microsoft.com/office/drawing/2014/main" id="{D41E0345-FC43-8A38-2ADB-BB2AEB604A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0275" y="28187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4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4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そのとき～でした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CA79A0C-6A57-C6E9-733D-9E213DBB5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2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BD70990-368F-FE86-7CD5-4285299E5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097308"/>
            <a:ext cx="8697600" cy="552672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782382" y="3289223"/>
            <a:ext cx="3827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not      tired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1_17_03_kihon_t_1">
            <a:hlinkClick r:id="" action="ppaction://media"/>
            <a:extLst>
              <a:ext uri="{FF2B5EF4-FFF2-40B4-BE49-F238E27FC236}">
                <a16:creationId xmlns:a16="http://schemas.microsoft.com/office/drawing/2014/main" id="{EEC1C0AB-216B-F01A-9A39-054788AB02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49100" y="1427163"/>
            <a:ext cx="406400" cy="406400"/>
          </a:xfrm>
          <a:prstGeom prst="rect">
            <a:avLst/>
          </a:prstGeom>
        </p:spPr>
      </p:pic>
      <p:pic>
        <p:nvPicPr>
          <p:cNvPr id="8" name="AS_G1_17_03_kihon_t_1">
            <a:hlinkClick r:id="" action="ppaction://media"/>
            <a:extLst>
              <a:ext uri="{FF2B5EF4-FFF2-40B4-BE49-F238E27FC236}">
                <a16:creationId xmlns:a16="http://schemas.microsoft.com/office/drawing/2014/main" id="{5B2BD9AB-EB3B-9A01-B7AB-5568533DBB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49100" y="2743807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327CBC8-4115-0DA3-FF0B-75F5DDE3689B}"/>
              </a:ext>
            </a:extLst>
          </p:cNvPr>
          <p:cNvSpPr txBox="1"/>
          <p:nvPr/>
        </p:nvSpPr>
        <p:spPr>
          <a:xfrm>
            <a:off x="1658557" y="4449560"/>
            <a:ext cx="2703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happy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04C8376-0455-94B9-6B66-0D6954503ACC}"/>
              </a:ext>
            </a:extLst>
          </p:cNvPr>
          <p:cNvSpPr txBox="1"/>
          <p:nvPr/>
        </p:nvSpPr>
        <p:spPr>
          <a:xfrm>
            <a:off x="1734757" y="5692402"/>
            <a:ext cx="5599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not                 speaker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7212741-6227-6350-7948-FACD8093F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2672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2DF39B2-B596-AED3-98A1-8B836A9BFB99}"/>
              </a:ext>
            </a:extLst>
          </p:cNvPr>
          <p:cNvSpPr txBox="1"/>
          <p:nvPr/>
        </p:nvSpPr>
        <p:spPr>
          <a:xfrm>
            <a:off x="1782382" y="3289223"/>
            <a:ext cx="3827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not      tired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EAFACFD-E11A-ED0F-32C3-104A31251220}"/>
              </a:ext>
            </a:extLst>
          </p:cNvPr>
          <p:cNvSpPr txBox="1"/>
          <p:nvPr/>
        </p:nvSpPr>
        <p:spPr>
          <a:xfrm>
            <a:off x="1658557" y="4449560"/>
            <a:ext cx="2703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happy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22A27A0-C080-1265-E405-E716287F9A95}"/>
              </a:ext>
            </a:extLst>
          </p:cNvPr>
          <p:cNvSpPr txBox="1"/>
          <p:nvPr/>
        </p:nvSpPr>
        <p:spPr>
          <a:xfrm>
            <a:off x="1734757" y="5692402"/>
            <a:ext cx="5599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not                 speaker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was a member of the basketball team at that time.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8D1F8B0-77D3-585D-95D5-F075D541A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00" y="1382196"/>
            <a:ext cx="8830800" cy="2789190"/>
          </a:xfrm>
          <a:prstGeom prst="rect">
            <a:avLst/>
          </a:prstGeom>
        </p:spPr>
      </p:pic>
      <p:pic>
        <p:nvPicPr>
          <p:cNvPr id="8" name="AS_G1_17_04_kihon_t_2">
            <a:hlinkClick r:id="" action="ppaction://media"/>
            <a:extLst>
              <a:ext uri="{FF2B5EF4-FFF2-40B4-BE49-F238E27FC236}">
                <a16:creationId xmlns:a16="http://schemas.microsoft.com/office/drawing/2014/main" id="{67AE81BB-D190-E730-3661-7AFF03B513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7731" y="11789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42332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16601</TotalTime>
  <Words>699</Words>
  <Application>Microsoft Office PowerPoint</Application>
  <PresentationFormat>画面に合わせる (4:3)</PresentationFormat>
  <Paragraphs>121</Paragraphs>
  <Slides>37</Slides>
  <Notes>0</Notes>
  <HiddenSlides>0</HiddenSlides>
  <MMClips>40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4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2111</cp:revision>
  <cp:lastPrinted>2016-06-23T16:36:17Z</cp:lastPrinted>
  <dcterms:created xsi:type="dcterms:W3CDTF">2016-05-30T03:13:09Z</dcterms:created>
  <dcterms:modified xsi:type="dcterms:W3CDTF">2025-09-30T06:04:27Z</dcterms:modified>
</cp:coreProperties>
</file>