
<file path=[Content_Types].xml><?xml version="1.0" encoding="utf-8"?>
<Types xmlns="http://schemas.openxmlformats.org/package/2006/content-types"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svg" ContentType="image/svg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9"/>
  </p:notesMasterIdLst>
  <p:handoutMasterIdLst>
    <p:handoutMasterId r:id="rId40"/>
  </p:handoutMasterIdLst>
  <p:sldIdLst>
    <p:sldId id="3657" r:id="rId2"/>
    <p:sldId id="3445" r:id="rId3"/>
    <p:sldId id="2531" r:id="rId4"/>
    <p:sldId id="3610" r:id="rId5"/>
    <p:sldId id="3611" r:id="rId6"/>
    <p:sldId id="3612" r:id="rId7"/>
    <p:sldId id="3613" r:id="rId8"/>
    <p:sldId id="3614" r:id="rId9"/>
    <p:sldId id="4305" r:id="rId10"/>
    <p:sldId id="3644" r:id="rId11"/>
    <p:sldId id="3524" r:id="rId12"/>
    <p:sldId id="3523" r:id="rId13"/>
    <p:sldId id="3561" r:id="rId14"/>
    <p:sldId id="3562" r:id="rId15"/>
    <p:sldId id="3661" r:id="rId16"/>
    <p:sldId id="3681" r:id="rId17"/>
    <p:sldId id="3563" r:id="rId18"/>
    <p:sldId id="3564" r:id="rId19"/>
    <p:sldId id="3565" r:id="rId20"/>
    <p:sldId id="3566" r:id="rId21"/>
    <p:sldId id="3567" r:id="rId22"/>
    <p:sldId id="3568" r:id="rId23"/>
    <p:sldId id="3569" r:id="rId24"/>
    <p:sldId id="3570" r:id="rId25"/>
    <p:sldId id="3573" r:id="rId26"/>
    <p:sldId id="3648" r:id="rId27"/>
    <p:sldId id="3577" r:id="rId28"/>
    <p:sldId id="3649" r:id="rId29"/>
    <p:sldId id="3650" r:id="rId30"/>
    <p:sldId id="3583" r:id="rId31"/>
    <p:sldId id="3587" r:id="rId32"/>
    <p:sldId id="3588" r:id="rId33"/>
    <p:sldId id="3589" r:id="rId34"/>
    <p:sldId id="3590" r:id="rId35"/>
    <p:sldId id="3655" r:id="rId36"/>
    <p:sldId id="3595" r:id="rId37"/>
    <p:sldId id="3609" r:id="rId38"/>
  </p:sldIdLst>
  <p:sldSz cx="9144000" cy="6858000" type="screen4x3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8CBAD"/>
    <a:srgbClr val="005C2A"/>
    <a:srgbClr val="00FF00"/>
    <a:srgbClr val="FFFF8B"/>
    <a:srgbClr val="B4FEB4"/>
    <a:srgbClr val="FF3399"/>
    <a:srgbClr val="0043C8"/>
    <a:srgbClr val="FFFF00"/>
    <a:srgbClr val="CC3399"/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2409" autoAdjust="0"/>
    <p:restoredTop sz="94270" autoAdjust="0"/>
  </p:normalViewPr>
  <p:slideViewPr>
    <p:cSldViewPr snapToGrid="0">
      <p:cViewPr varScale="1">
        <p:scale>
          <a:sx n="113" d="100"/>
          <a:sy n="113" d="100"/>
        </p:scale>
        <p:origin x="1740" y="108"/>
      </p:cViewPr>
      <p:guideLst>
        <p:guide orient="horz" pos="2160"/>
        <p:guide pos="2880"/>
      </p:guideLst>
    </p:cSldViewPr>
  </p:slid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r">
              <a:defRPr sz="1200"/>
            </a:lvl1pPr>
          </a:lstStyle>
          <a:p>
            <a:fld id="{2B1F34B9-0AC5-4E73-BF1F-21CCB564203A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r">
              <a:defRPr sz="1200"/>
            </a:lvl1pPr>
          </a:lstStyle>
          <a:p>
            <a:fld id="{9E2676CF-156D-46B0-A308-5BE7C3EAC66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6514909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51002" y="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r">
              <a:defRPr sz="1200"/>
            </a:lvl1pPr>
          </a:lstStyle>
          <a:p>
            <a:fld id="{594C8D1A-E903-4CC0-AEC9-4041A386BBE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39838"/>
            <a:ext cx="4467225" cy="33512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034" tIns="46017" rIns="92034" bIns="46017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0249" y="4777365"/>
            <a:ext cx="5437179" cy="3909042"/>
          </a:xfrm>
          <a:prstGeom prst="rect">
            <a:avLst/>
          </a:prstGeom>
        </p:spPr>
        <p:txBody>
          <a:bodyPr vert="horz" lIns="92034" tIns="46017" rIns="92034" bIns="46017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42863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51002" y="942863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r">
              <a:defRPr sz="1200"/>
            </a:lvl1pPr>
          </a:lstStyle>
          <a:p>
            <a:fld id="{EE94831B-95E8-4741-AC9E-FAE0388C9AD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760929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55752668"/>
      </p:ext>
    </p:extLst>
  </p:cSld>
  <p:clrMapOvr>
    <a:masterClrMapping/>
  </p:clrMapOvr>
  <p:transition spd="slow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32317179"/>
      </p:ext>
    </p:extLst>
  </p:cSld>
  <p:clrMapOvr>
    <a:masterClrMapping/>
  </p:clrMapOvr>
  <p:transition spd="slow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79450813"/>
      </p:ext>
    </p:extLst>
  </p:cSld>
  <p:clrMapOvr>
    <a:masterClrMapping/>
  </p:clrMapOvr>
  <p:transition spd="slow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17482685"/>
      </p:ext>
    </p:extLst>
  </p:cSld>
  <p:clrMapOvr>
    <a:masterClrMapping/>
  </p:clrMapOvr>
  <p:transition spd="slow"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31753082"/>
      </p:ext>
    </p:extLst>
  </p:cSld>
  <p:clrMapOvr>
    <a:masterClrMapping/>
  </p:clrMapOvr>
  <p:transition spd="slow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9957111"/>
      </p:ext>
    </p:extLst>
  </p:cSld>
  <p:clrMapOvr>
    <a:masterClrMapping/>
  </p:clrMapOvr>
  <p:transition spd="slow">
    <p:push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19854406"/>
      </p:ext>
    </p:extLst>
  </p:cSld>
  <p:clrMapOvr>
    <a:masterClrMapping/>
  </p:clrMapOvr>
  <p:transition spd="slow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07942285"/>
      </p:ext>
    </p:extLst>
  </p:cSld>
  <p:clrMapOvr>
    <a:masterClrMapping/>
  </p:clrMapOvr>
  <p:transition spd="slow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68361322"/>
      </p:ext>
    </p:extLst>
  </p:cSld>
  <p:clrMapOvr>
    <a:masterClrMapping/>
  </p:clrMapOvr>
  <p:transition spd="slow">
    <p:push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0037060"/>
      </p:ext>
    </p:extLst>
  </p:cSld>
  <p:clrMapOvr>
    <a:masterClrMapping/>
  </p:clrMapOvr>
  <p:transition spd="slow">
    <p:push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15527187"/>
      </p:ext>
    </p:extLst>
  </p:cSld>
  <p:clrMapOvr>
    <a:masterClrMapping/>
  </p:clrMapOvr>
  <p:transition spd="slow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944093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>
    <p:push dir="u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1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microsoft.com/office/2007/relationships/media" Target="../media/media9.mp3"/><Relationship Id="rId7" Type="http://schemas.openxmlformats.org/officeDocument/2006/relationships/image" Target="../media/image8.png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6" Type="http://schemas.openxmlformats.org/officeDocument/2006/relationships/image" Target="../media/image7.png"/><Relationship Id="rId5" Type="http://schemas.openxmlformats.org/officeDocument/2006/relationships/slideLayout" Target="../slideLayouts/slideLayout1.xml"/><Relationship Id="rId10" Type="http://schemas.openxmlformats.org/officeDocument/2006/relationships/image" Target="../media/image2.png"/><Relationship Id="rId4" Type="http://schemas.openxmlformats.org/officeDocument/2006/relationships/audio" Target="../media/media9.mp3"/><Relationship Id="rId9" Type="http://schemas.openxmlformats.org/officeDocument/2006/relationships/image" Target="../media/image9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media" Target="../media/media10.mp3"/><Relationship Id="rId7" Type="http://schemas.openxmlformats.org/officeDocument/2006/relationships/image" Target="../media/image2.png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11.png"/><Relationship Id="rId5" Type="http://schemas.openxmlformats.org/officeDocument/2006/relationships/slideLayout" Target="../slideLayouts/slideLayout1.xml"/><Relationship Id="rId4" Type="http://schemas.openxmlformats.org/officeDocument/2006/relationships/audio" Target="../media/media10.mp3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5" Type="http://schemas.openxmlformats.org/officeDocument/2006/relationships/image" Target="../media/image12.png"/><Relationship Id="rId4" Type="http://schemas.openxmlformats.org/officeDocument/2006/relationships/image" Target="../media/image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5" Type="http://schemas.openxmlformats.org/officeDocument/2006/relationships/image" Target="../media/image13.png"/><Relationship Id="rId4" Type="http://schemas.openxmlformats.org/officeDocument/2006/relationships/image" Target="../media/image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microsoft.com/office/2007/relationships/media" Target="../media/media14.wav"/><Relationship Id="rId7" Type="http://schemas.openxmlformats.org/officeDocument/2006/relationships/image" Target="../media/image2.png"/><Relationship Id="rId2" Type="http://schemas.openxmlformats.org/officeDocument/2006/relationships/audio" Target="../media/media13.mp3"/><Relationship Id="rId1" Type="http://schemas.microsoft.com/office/2007/relationships/media" Target="../media/media13.mp3"/><Relationship Id="rId6" Type="http://schemas.openxmlformats.org/officeDocument/2006/relationships/image" Target="../media/image13.png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14.wav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microsoft.com/office/2007/relationships/media" Target="../media/media14.wav"/><Relationship Id="rId7" Type="http://schemas.openxmlformats.org/officeDocument/2006/relationships/image" Target="../media/image2.png"/><Relationship Id="rId2" Type="http://schemas.openxmlformats.org/officeDocument/2006/relationships/audio" Target="../media/media13.mp3"/><Relationship Id="rId1" Type="http://schemas.microsoft.com/office/2007/relationships/media" Target="../media/media13.mp3"/><Relationship Id="rId6" Type="http://schemas.openxmlformats.org/officeDocument/2006/relationships/image" Target="../media/image13.png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14.wav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30.xml.rels><?xml version="1.0" encoding="UTF-8" standalone="yes"?>
<Relationships xmlns="http://schemas.openxmlformats.org/package/2006/relationships"><Relationship Id="rId3" Type="http://schemas.microsoft.com/office/2007/relationships/media" Target="../media/media14.wav"/><Relationship Id="rId7" Type="http://schemas.openxmlformats.org/officeDocument/2006/relationships/image" Target="../media/image2.png"/><Relationship Id="rId2" Type="http://schemas.openxmlformats.org/officeDocument/2006/relationships/audio" Target="../media/media13.mp3"/><Relationship Id="rId1" Type="http://schemas.microsoft.com/office/2007/relationships/media" Target="../media/media13.mp3"/><Relationship Id="rId6" Type="http://schemas.openxmlformats.org/officeDocument/2006/relationships/image" Target="../media/image17.png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14.wav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microsoft.com/office/2007/relationships/media" Target="../media/media15.mp3"/><Relationship Id="rId7" Type="http://schemas.openxmlformats.org/officeDocument/2006/relationships/slideLayout" Target="../slideLayouts/slideLayout1.xml"/><Relationship Id="rId12" Type="http://schemas.microsoft.com/office/2007/relationships/hdphoto" Target="../media/hdphoto1.wdp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audio" Target="../media/media16.mp3"/><Relationship Id="rId11" Type="http://schemas.openxmlformats.org/officeDocument/2006/relationships/image" Target="../media/image8.png"/><Relationship Id="rId5" Type="http://schemas.microsoft.com/office/2007/relationships/media" Target="../media/media16.mp3"/><Relationship Id="rId10" Type="http://schemas.openxmlformats.org/officeDocument/2006/relationships/image" Target="../media/image7.png"/><Relationship Id="rId4" Type="http://schemas.openxmlformats.org/officeDocument/2006/relationships/audio" Target="../media/media15.mp3"/><Relationship Id="rId9" Type="http://schemas.openxmlformats.org/officeDocument/2006/relationships/image" Target="../media/image2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34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13" Type="http://schemas.openxmlformats.org/officeDocument/2006/relationships/image" Target="../media/image23.png"/><Relationship Id="rId3" Type="http://schemas.microsoft.com/office/2007/relationships/media" Target="../media/media18.mp3"/><Relationship Id="rId7" Type="http://schemas.openxmlformats.org/officeDocument/2006/relationships/image" Target="../media/image8.png"/><Relationship Id="rId12" Type="http://schemas.openxmlformats.org/officeDocument/2006/relationships/image" Target="../media/image22.svg"/><Relationship Id="rId2" Type="http://schemas.openxmlformats.org/officeDocument/2006/relationships/audio" Target="../media/media17.mp3"/><Relationship Id="rId1" Type="http://schemas.microsoft.com/office/2007/relationships/media" Target="../media/media17.mp3"/><Relationship Id="rId6" Type="http://schemas.openxmlformats.org/officeDocument/2006/relationships/image" Target="../media/image7.png"/><Relationship Id="rId11" Type="http://schemas.openxmlformats.org/officeDocument/2006/relationships/image" Target="../media/image21.png"/><Relationship Id="rId5" Type="http://schemas.openxmlformats.org/officeDocument/2006/relationships/slideLayout" Target="../slideLayouts/slideLayout1.xml"/><Relationship Id="rId10" Type="http://schemas.openxmlformats.org/officeDocument/2006/relationships/image" Target="../media/image20.svg"/><Relationship Id="rId4" Type="http://schemas.openxmlformats.org/officeDocument/2006/relationships/audio" Target="../media/media18.mp3"/><Relationship Id="rId9" Type="http://schemas.openxmlformats.org/officeDocument/2006/relationships/image" Target="../media/image19.png"/><Relationship Id="rId14" Type="http://schemas.openxmlformats.org/officeDocument/2006/relationships/image" Target="../media/image2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36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microsoft.com/office/2007/relationships/media" Target="../media/media20.mp3"/><Relationship Id="rId7" Type="http://schemas.openxmlformats.org/officeDocument/2006/relationships/image" Target="../media/image8.png"/><Relationship Id="rId12" Type="http://schemas.openxmlformats.org/officeDocument/2006/relationships/image" Target="../media/image2.png"/><Relationship Id="rId2" Type="http://schemas.openxmlformats.org/officeDocument/2006/relationships/audio" Target="../media/media19.mp3"/><Relationship Id="rId1" Type="http://schemas.microsoft.com/office/2007/relationships/media" Target="../media/media19.mp3"/><Relationship Id="rId6" Type="http://schemas.openxmlformats.org/officeDocument/2006/relationships/image" Target="../media/image7.png"/><Relationship Id="rId11" Type="http://schemas.openxmlformats.org/officeDocument/2006/relationships/image" Target="../media/image10.png"/><Relationship Id="rId5" Type="http://schemas.openxmlformats.org/officeDocument/2006/relationships/slideLayout" Target="../slideLayouts/slideLayout1.xml"/><Relationship Id="rId10" Type="http://schemas.openxmlformats.org/officeDocument/2006/relationships/image" Target="../media/image25.png"/><Relationship Id="rId4" Type="http://schemas.openxmlformats.org/officeDocument/2006/relationships/audio" Target="../media/media20.mp3"/><Relationship Id="rId9" Type="http://schemas.openxmlformats.org/officeDocument/2006/relationships/image" Target="../media/image24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1.mp3"/><Relationship Id="rId1" Type="http://schemas.microsoft.com/office/2007/relationships/media" Target="../media/media21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5" Type="http://schemas.openxmlformats.org/officeDocument/2006/relationships/image" Target="../media/image2.png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media" Target="../media/media5.mp3"/><Relationship Id="rId7" Type="http://schemas.openxmlformats.org/officeDocument/2006/relationships/image" Target="../media/image2.png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5.png"/><Relationship Id="rId5" Type="http://schemas.openxmlformats.org/officeDocument/2006/relationships/slideLayout" Target="../slideLayouts/slideLayout1.xml"/><Relationship Id="rId4" Type="http://schemas.openxmlformats.org/officeDocument/2006/relationships/audio" Target="../media/media5.mp3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media" Target="../media/media6.mp3"/><Relationship Id="rId7" Type="http://schemas.openxmlformats.org/officeDocument/2006/relationships/image" Target="../media/image6.png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2.png"/><Relationship Id="rId5" Type="http://schemas.openxmlformats.org/officeDocument/2006/relationships/slideLayout" Target="../slideLayouts/slideLayout1.xml"/><Relationship Id="rId4" Type="http://schemas.openxmlformats.org/officeDocument/2006/relationships/audio" Target="../media/media6.mp3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図 5">
            <a:extLst>
              <a:ext uri="{FF2B5EF4-FFF2-40B4-BE49-F238E27FC236}">
                <a16:creationId xmlns:a16="http://schemas.microsoft.com/office/drawing/2014/main" id="{A84932D3-7250-2173-F0D3-86CE8023832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pic>
        <p:nvPicPr>
          <p:cNvPr id="3" name="加工効果音　学校のチャイム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783537" y="0"/>
            <a:ext cx="609600" cy="609600"/>
          </a:xfrm>
          <a:prstGeom prst="rect">
            <a:avLst/>
          </a:prstGeom>
        </p:spPr>
      </p:pic>
      <p:sp>
        <p:nvSpPr>
          <p:cNvPr id="4" name="Text Box 42">
            <a:extLst>
              <a:ext uri="{FF2B5EF4-FFF2-40B4-BE49-F238E27FC236}">
                <a16:creationId xmlns:a16="http://schemas.microsoft.com/office/drawing/2014/main" id="{DCA3B3F6-3222-7615-811E-13E01D911B7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9489" y="191512"/>
            <a:ext cx="3362944" cy="966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80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ja-JP" altLang="en-US" sz="5400" b="1" dirty="0">
                <a:solidFill>
                  <a:srgbClr val="FFFF0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講座</a:t>
            </a:r>
            <a:r>
              <a:rPr lang="en-US" altLang="ja-JP" sz="5400" b="1" dirty="0">
                <a:solidFill>
                  <a:srgbClr val="FFFF0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No.17 </a:t>
            </a:r>
            <a:endParaRPr lang="en-US" altLang="ja-JP" sz="8000" b="1" dirty="0">
              <a:solidFill>
                <a:srgbClr val="FFFF00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9" name="Text Box 40">
            <a:extLst>
              <a:ext uri="{FF2B5EF4-FFF2-40B4-BE49-F238E27FC236}">
                <a16:creationId xmlns:a16="http://schemas.microsoft.com/office/drawing/2014/main" id="{790F2007-BFFA-2AA6-900E-4C5C5A8B8E6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9224" y="1372080"/>
            <a:ext cx="8624775" cy="1018695"/>
          </a:xfrm>
          <a:prstGeom prst="rect">
            <a:avLst/>
          </a:prstGeom>
          <a:noFill/>
          <a:ln w="28575">
            <a:noFill/>
          </a:ln>
          <a:effectLst/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ja-JP" altLang="en-US" sz="48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第</a:t>
            </a:r>
            <a:r>
              <a:rPr lang="en-US" altLang="ja-JP" sz="48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11</a:t>
            </a:r>
            <a:r>
              <a:rPr lang="ja-JP" altLang="en-US" sz="48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章　</a:t>
            </a:r>
            <a:r>
              <a:rPr kumimoji="0" lang="ja-JP" altLang="en-US" sz="48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過去形</a:t>
            </a:r>
            <a:endParaRPr kumimoji="0" lang="ja-JP" altLang="ja-JP" sz="4200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cxnSp>
        <p:nvCxnSpPr>
          <p:cNvPr id="11" name="直線コネクタ 10">
            <a:extLst>
              <a:ext uri="{FF2B5EF4-FFF2-40B4-BE49-F238E27FC236}">
                <a16:creationId xmlns:a16="http://schemas.microsoft.com/office/drawing/2014/main" id="{2FF7D480-4EC3-987A-FA17-6A4390917BB2}"/>
              </a:ext>
            </a:extLst>
          </p:cNvPr>
          <p:cNvCxnSpPr/>
          <p:nvPr/>
        </p:nvCxnSpPr>
        <p:spPr>
          <a:xfrm>
            <a:off x="519223" y="2390775"/>
            <a:ext cx="8210550" cy="0"/>
          </a:xfrm>
          <a:prstGeom prst="line">
            <a:avLst/>
          </a:prstGeom>
          <a:ln w="571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 Box 40">
            <a:extLst>
              <a:ext uri="{FF2B5EF4-FFF2-40B4-BE49-F238E27FC236}">
                <a16:creationId xmlns:a16="http://schemas.microsoft.com/office/drawing/2014/main" id="{5433E0E2-843F-5590-3C5B-A970491E571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9224" y="2605328"/>
            <a:ext cx="8210550" cy="1018695"/>
          </a:xfrm>
          <a:prstGeom prst="rect">
            <a:avLst/>
          </a:prstGeom>
          <a:noFill/>
          <a:ln w="28575">
            <a:noFill/>
          </a:ln>
          <a:effectLst/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ja-JP" sz="48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3. be </a:t>
            </a:r>
            <a:r>
              <a:rPr lang="ja-JP" altLang="en-US" sz="48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動詞の過去形</a:t>
            </a:r>
            <a:endParaRPr kumimoji="0" lang="ja-JP" altLang="ja-JP" sz="4000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525297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67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805CFA-2CEB-0C13-E412-CCE842A8DC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9207EF87-0C33-EF45-F062-32C8C3831C4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4453B1D1-E254-ACDD-2F6B-A51213D13A20}"/>
              </a:ext>
            </a:extLst>
          </p:cNvPr>
          <p:cNvSpPr/>
          <p:nvPr/>
        </p:nvSpPr>
        <p:spPr>
          <a:xfrm>
            <a:off x="0" y="1651466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9AE88EB3-9828-B968-6C73-78B11B6E4CE2}"/>
              </a:ext>
            </a:extLst>
          </p:cNvPr>
          <p:cNvSpPr txBox="1"/>
          <p:nvPr/>
        </p:nvSpPr>
        <p:spPr>
          <a:xfrm>
            <a:off x="166165" y="1712857"/>
            <a:ext cx="836819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STEP 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１ </a:t>
            </a:r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Scanning</a:t>
            </a:r>
          </a:p>
          <a:p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情報を検索しながら聞く！</a:t>
            </a:r>
            <a:endParaRPr kumimoji="1" lang="en-US" altLang="ja-JP" sz="36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15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FA1FEE58-D18B-61AD-E4FB-02244C0CAFC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901785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正方形/長方形 33">
            <a:extLst>
              <a:ext uri="{FF2B5EF4-FFF2-40B4-BE49-F238E27FC236}">
                <a16:creationId xmlns:a16="http://schemas.microsoft.com/office/drawing/2014/main" id="{D9C5AD66-F7E8-44C5-A3B9-0E91EBB6B121}"/>
              </a:ext>
            </a:extLst>
          </p:cNvPr>
          <p:cNvSpPr/>
          <p:nvPr/>
        </p:nvSpPr>
        <p:spPr>
          <a:xfrm>
            <a:off x="0" y="-1"/>
            <a:ext cx="9144000" cy="137922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E2044364-3D5C-486D-7191-A5D0A5AE564A}"/>
              </a:ext>
            </a:extLst>
          </p:cNvPr>
          <p:cNvSpPr/>
          <p:nvPr/>
        </p:nvSpPr>
        <p:spPr>
          <a:xfrm>
            <a:off x="0" y="2905121"/>
            <a:ext cx="9144000" cy="3952878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7" name="正方形/長方形 36">
            <a:extLst>
              <a:ext uri="{FF2B5EF4-FFF2-40B4-BE49-F238E27FC236}">
                <a16:creationId xmlns:a16="http://schemas.microsoft.com/office/drawing/2014/main" id="{20CDA0EF-1EAE-4566-9A4F-ED7BBCA7E588}"/>
              </a:ext>
            </a:extLst>
          </p:cNvPr>
          <p:cNvSpPr/>
          <p:nvPr/>
        </p:nvSpPr>
        <p:spPr>
          <a:xfrm>
            <a:off x="6554540" y="199778"/>
            <a:ext cx="831106" cy="81714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9" name="グループ化 38">
            <a:extLst>
              <a:ext uri="{FF2B5EF4-FFF2-40B4-BE49-F238E27FC236}">
                <a16:creationId xmlns:a16="http://schemas.microsoft.com/office/drawing/2014/main" id="{5B094CD1-AE9E-478C-9112-22B0394F9695}"/>
              </a:ext>
            </a:extLst>
          </p:cNvPr>
          <p:cNvGrpSpPr/>
          <p:nvPr/>
        </p:nvGrpSpPr>
        <p:grpSpPr>
          <a:xfrm>
            <a:off x="6668436" y="307677"/>
            <a:ext cx="603315" cy="601350"/>
            <a:chOff x="1765300" y="3319886"/>
            <a:chExt cx="2131151" cy="2124211"/>
          </a:xfrm>
        </p:grpSpPr>
        <p:sp>
          <p:nvSpPr>
            <p:cNvPr id="40" name="正方形/長方形 39">
              <a:extLst>
                <a:ext uri="{FF2B5EF4-FFF2-40B4-BE49-F238E27FC236}">
                  <a16:creationId xmlns:a16="http://schemas.microsoft.com/office/drawing/2014/main" id="{9BE8717C-A8E4-4C9F-AB7C-401FDCDEF4ED}"/>
                </a:ext>
              </a:extLst>
            </p:cNvPr>
            <p:cNvSpPr/>
            <p:nvPr/>
          </p:nvSpPr>
          <p:spPr>
            <a:xfrm>
              <a:off x="1765300" y="3319886"/>
              <a:ext cx="2124211" cy="21242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41" name="図 40">
              <a:extLst>
                <a:ext uri="{FF2B5EF4-FFF2-40B4-BE49-F238E27FC236}">
                  <a16:creationId xmlns:a16="http://schemas.microsoft.com/office/drawing/2014/main" id="{D4031944-810E-444D-B159-4ABD7B0BC0A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print">
              <a:duotone>
                <a:prstClr val="black"/>
                <a:schemeClr val="accent5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306" t="23118" r="22564" b="16721"/>
            <a:stretch/>
          </p:blipFill>
          <p:spPr>
            <a:xfrm>
              <a:off x="1849937" y="3364425"/>
              <a:ext cx="2046514" cy="2047591"/>
            </a:xfrm>
            <a:prstGeom prst="rect">
              <a:avLst/>
            </a:prstGeom>
          </p:spPr>
        </p:pic>
      </p:grpSp>
      <p:grpSp>
        <p:nvGrpSpPr>
          <p:cNvPr id="42" name="グループ化 41">
            <a:extLst>
              <a:ext uri="{FF2B5EF4-FFF2-40B4-BE49-F238E27FC236}">
                <a16:creationId xmlns:a16="http://schemas.microsoft.com/office/drawing/2014/main" id="{D04DAEA7-076E-4893-8F7A-A0163B18F5DD}"/>
              </a:ext>
            </a:extLst>
          </p:cNvPr>
          <p:cNvGrpSpPr/>
          <p:nvPr/>
        </p:nvGrpSpPr>
        <p:grpSpPr>
          <a:xfrm>
            <a:off x="7869333" y="307676"/>
            <a:ext cx="606442" cy="601351"/>
            <a:chOff x="5070178" y="3319886"/>
            <a:chExt cx="2142195" cy="2124211"/>
          </a:xfrm>
        </p:grpSpPr>
        <p:sp>
          <p:nvSpPr>
            <p:cNvPr id="43" name="正方形/長方形 42">
              <a:extLst>
                <a:ext uri="{FF2B5EF4-FFF2-40B4-BE49-F238E27FC236}">
                  <a16:creationId xmlns:a16="http://schemas.microsoft.com/office/drawing/2014/main" id="{2C45458F-2DA8-4236-A43C-8543C4DF7F5E}"/>
                </a:ext>
              </a:extLst>
            </p:cNvPr>
            <p:cNvSpPr/>
            <p:nvPr/>
          </p:nvSpPr>
          <p:spPr>
            <a:xfrm>
              <a:off x="5088162" y="3319886"/>
              <a:ext cx="2124211" cy="21242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44" name="図 43">
              <a:extLst>
                <a:ext uri="{FF2B5EF4-FFF2-40B4-BE49-F238E27FC236}">
                  <a16:creationId xmlns:a16="http://schemas.microsoft.com/office/drawing/2014/main" id="{E2105CAD-2AF2-4E2D-AFCB-C32B8E58409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saturation sat="300000"/>
                      </a14:imgEffect>
                      <a14:imgEffect>
                        <a14:brightnessContrast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483" t="23652" r="22305" b="15640"/>
            <a:stretch/>
          </p:blipFill>
          <p:spPr>
            <a:xfrm>
              <a:off x="5070178" y="3364424"/>
              <a:ext cx="2131152" cy="2079673"/>
            </a:xfrm>
            <a:prstGeom prst="rect">
              <a:avLst/>
            </a:prstGeom>
          </p:spPr>
        </p:pic>
      </p:grpSp>
      <p:sp>
        <p:nvSpPr>
          <p:cNvPr id="47" name="テキスト ボックス 46">
            <a:extLst>
              <a:ext uri="{FF2B5EF4-FFF2-40B4-BE49-F238E27FC236}">
                <a16:creationId xmlns:a16="http://schemas.microsoft.com/office/drawing/2014/main" id="{931C7653-FB8A-4DFD-8FFD-8AE379F25C02}"/>
              </a:ext>
            </a:extLst>
          </p:cNvPr>
          <p:cNvSpPr txBox="1"/>
          <p:nvPr/>
        </p:nvSpPr>
        <p:spPr>
          <a:xfrm>
            <a:off x="6164812" y="856797"/>
            <a:ext cx="16105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ja-JP" sz="11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11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標準</a:t>
            </a:r>
            <a:endParaRPr kumimoji="1" lang="ja-JP" altLang="en-US" sz="1100" dirty="0">
              <a:solidFill>
                <a:schemeClr val="bg1"/>
              </a:solidFill>
            </a:endParaRPr>
          </a:p>
        </p:txBody>
      </p:sp>
      <p:sp>
        <p:nvSpPr>
          <p:cNvPr id="48" name="テキスト ボックス 47">
            <a:extLst>
              <a:ext uri="{FF2B5EF4-FFF2-40B4-BE49-F238E27FC236}">
                <a16:creationId xmlns:a16="http://schemas.microsoft.com/office/drawing/2014/main" id="{FB10954E-BC36-4736-9D1C-61D22809A4EB}"/>
              </a:ext>
            </a:extLst>
          </p:cNvPr>
          <p:cNvSpPr txBox="1"/>
          <p:nvPr/>
        </p:nvSpPr>
        <p:spPr>
          <a:xfrm>
            <a:off x="7367273" y="856797"/>
            <a:ext cx="16105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ja-JP" sz="11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11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倍速</a:t>
            </a:r>
            <a:endParaRPr kumimoji="1" lang="ja-JP" altLang="en-US" sz="1100" dirty="0">
              <a:solidFill>
                <a:schemeClr val="bg1"/>
              </a:solidFill>
            </a:endParaRPr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E5FEC9E7-5CA1-5921-FFFF-45FD106CCC23}"/>
              </a:ext>
            </a:extLst>
          </p:cNvPr>
          <p:cNvSpPr txBox="1"/>
          <p:nvPr/>
        </p:nvSpPr>
        <p:spPr>
          <a:xfrm>
            <a:off x="302136" y="190561"/>
            <a:ext cx="5696511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ja-JP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STEP</a:t>
            </a:r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１の日本語と、放送される英文の</a:t>
            </a:r>
            <a:endParaRPr lang="en-US" altLang="ja-JP" sz="240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内容が合っているか聞き取りましょう。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70784202-6EFC-272B-0C50-B1CDBBCD8E6B}"/>
              </a:ext>
            </a:extLst>
          </p:cNvPr>
          <p:cNvSpPr/>
          <p:nvPr/>
        </p:nvSpPr>
        <p:spPr>
          <a:xfrm>
            <a:off x="7757001" y="199777"/>
            <a:ext cx="831106" cy="81714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21" name="グループ化 20">
            <a:extLst>
              <a:ext uri="{FF2B5EF4-FFF2-40B4-BE49-F238E27FC236}">
                <a16:creationId xmlns:a16="http://schemas.microsoft.com/office/drawing/2014/main" id="{F661D937-8AB6-5C6B-AFA4-5F5B082C9474}"/>
              </a:ext>
            </a:extLst>
          </p:cNvPr>
          <p:cNvGrpSpPr/>
          <p:nvPr/>
        </p:nvGrpSpPr>
        <p:grpSpPr>
          <a:xfrm>
            <a:off x="-13702" y="1399818"/>
            <a:ext cx="9157701" cy="1459582"/>
            <a:chOff x="-13702" y="1399818"/>
            <a:chExt cx="9157701" cy="1459582"/>
          </a:xfrm>
        </p:grpSpPr>
        <p:sp>
          <p:nvSpPr>
            <p:cNvPr id="14" name="正方形/長方形 13">
              <a:extLst>
                <a:ext uri="{FF2B5EF4-FFF2-40B4-BE49-F238E27FC236}">
                  <a16:creationId xmlns:a16="http://schemas.microsoft.com/office/drawing/2014/main" id="{56BB1B25-ABAD-6C4C-AB0F-055AEF11F842}"/>
                </a:ext>
              </a:extLst>
            </p:cNvPr>
            <p:cNvSpPr/>
            <p:nvPr/>
          </p:nvSpPr>
          <p:spPr>
            <a:xfrm>
              <a:off x="-13702" y="1399818"/>
              <a:ext cx="9157701" cy="1459582"/>
            </a:xfrm>
            <a:prstGeom prst="rect">
              <a:avLst/>
            </a:prstGeom>
            <a:solidFill>
              <a:schemeClr val="tx1">
                <a:alpha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3" name="テキスト ボックス 12">
              <a:extLst>
                <a:ext uri="{FF2B5EF4-FFF2-40B4-BE49-F238E27FC236}">
                  <a16:creationId xmlns:a16="http://schemas.microsoft.com/office/drawing/2014/main" id="{8A691F06-8B7B-9F92-D71D-8A11AEFD5EA7}"/>
                </a:ext>
              </a:extLst>
            </p:cNvPr>
            <p:cNvSpPr txBox="1"/>
            <p:nvPr/>
          </p:nvSpPr>
          <p:spPr>
            <a:xfrm>
              <a:off x="404076" y="1764449"/>
              <a:ext cx="8273199" cy="58477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kumimoji="1" lang="ja-JP" altLang="en-US" sz="3200" b="1" dirty="0">
                  <a:solidFill>
                    <a:schemeClr val="bg1"/>
                  </a:solidFill>
                  <a:latin typeface="ＭＳ Ｐゴシック" panose="020B0600070205080204" pitchFamily="50" charset="-128"/>
                  <a:ea typeface="ＭＳ Ｐゴシック" panose="020B0600070205080204" pitchFamily="50" charset="-128"/>
                </a:rPr>
                <a:t>「リサは約</a:t>
              </a:r>
              <a:r>
                <a:rPr kumimoji="1" lang="en-US" altLang="ja-JP" sz="3200" b="1" dirty="0">
                  <a:solidFill>
                    <a:schemeClr val="bg1"/>
                  </a:solidFill>
                  <a:latin typeface="ＭＳ Ｐゴシック" panose="020B0600070205080204" pitchFamily="50" charset="-128"/>
                  <a:ea typeface="ＭＳ Ｐゴシック" panose="020B0600070205080204" pitchFamily="50" charset="-128"/>
                </a:rPr>
                <a:t>10</a:t>
              </a:r>
              <a:r>
                <a:rPr kumimoji="1" lang="ja-JP" altLang="en-US" sz="3200" b="1" dirty="0">
                  <a:solidFill>
                    <a:schemeClr val="bg1"/>
                  </a:solidFill>
                  <a:latin typeface="ＭＳ Ｐゴシック" panose="020B0600070205080204" pitchFamily="50" charset="-128"/>
                  <a:ea typeface="ＭＳ Ｐゴシック" panose="020B0600070205080204" pitchFamily="50" charset="-128"/>
                </a:rPr>
                <a:t>年前、日本にいました」</a:t>
              </a:r>
            </a:p>
          </p:txBody>
        </p:sp>
      </p:grpSp>
      <p:pic>
        <p:nvPicPr>
          <p:cNvPr id="16" name="図 15">
            <a:extLst>
              <a:ext uri="{FF2B5EF4-FFF2-40B4-BE49-F238E27FC236}">
                <a16:creationId xmlns:a16="http://schemas.microsoft.com/office/drawing/2014/main" id="{8711808F-5982-06CB-B1D2-A8E4303E1A10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00713" y="3672951"/>
            <a:ext cx="2905123" cy="2905123"/>
          </a:xfrm>
          <a:prstGeom prst="rect">
            <a:avLst/>
          </a:prstGeom>
        </p:spPr>
      </p:pic>
      <p:sp>
        <p:nvSpPr>
          <p:cNvPr id="17" name="乗算記号 16">
            <a:extLst>
              <a:ext uri="{FF2B5EF4-FFF2-40B4-BE49-F238E27FC236}">
                <a16:creationId xmlns:a16="http://schemas.microsoft.com/office/drawing/2014/main" id="{18F942C2-03A4-18A4-5BD2-68FDAAFD7C1F}"/>
              </a:ext>
            </a:extLst>
          </p:cNvPr>
          <p:cNvSpPr/>
          <p:nvPr/>
        </p:nvSpPr>
        <p:spPr>
          <a:xfrm>
            <a:off x="2215933" y="3075286"/>
            <a:ext cx="3782714" cy="3782714"/>
          </a:xfrm>
          <a:prstGeom prst="mathMultiply">
            <a:avLst>
              <a:gd name="adj1" fmla="val 6890"/>
            </a:avLst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19" name="楕円 18">
            <a:extLst>
              <a:ext uri="{FF2B5EF4-FFF2-40B4-BE49-F238E27FC236}">
                <a16:creationId xmlns:a16="http://schemas.microsoft.com/office/drawing/2014/main" id="{D243D199-7C64-E4CF-7D8E-6B25CB87FFB2}"/>
              </a:ext>
            </a:extLst>
          </p:cNvPr>
          <p:cNvSpPr/>
          <p:nvPr/>
        </p:nvSpPr>
        <p:spPr>
          <a:xfrm>
            <a:off x="476890" y="3823970"/>
            <a:ext cx="2285345" cy="2285345"/>
          </a:xfrm>
          <a:prstGeom prst="ellipse">
            <a:avLst/>
          </a:prstGeom>
          <a:noFill/>
          <a:ln w="2984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6" name="AS_G1_17_05_reading_s1_1">
            <a:hlinkClick r:id="" action="ppaction://media"/>
            <a:extLst>
              <a:ext uri="{FF2B5EF4-FFF2-40B4-BE49-F238E27FC236}">
                <a16:creationId xmlns:a16="http://schemas.microsoft.com/office/drawing/2014/main" id="{3DAB9BCA-22E9-333A-317D-59C4A8CFE3A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0201275" y="3457575"/>
            <a:ext cx="406400" cy="406400"/>
          </a:xfrm>
          <a:prstGeom prst="rect">
            <a:avLst/>
          </a:prstGeom>
        </p:spPr>
      </p:pic>
      <p:pic>
        <p:nvPicPr>
          <p:cNvPr id="8" name="AS_G1_17_06_reading_s1_2">
            <a:hlinkClick r:id="" action="ppaction://media"/>
            <a:extLst>
              <a:ext uri="{FF2B5EF4-FFF2-40B4-BE49-F238E27FC236}">
                <a16:creationId xmlns:a16="http://schemas.microsoft.com/office/drawing/2014/main" id="{175861C7-6E3D-9CAB-5608-7A7E6A35FF7D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1137914" y="3469751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062851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" dur="35497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" dur="30493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audio>
              <p:cMediaNode vol="80000">
                <p:cTn id="3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37" grpId="0" animBg="1"/>
      <p:bldP spid="37" grpId="1" animBg="1"/>
      <p:bldP spid="5" grpId="0" animBg="1"/>
      <p:bldP spid="5" grpId="1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26118999-E632-C15E-472C-96607041DEE9}"/>
              </a:ext>
            </a:extLst>
          </p:cNvPr>
          <p:cNvSpPr/>
          <p:nvPr/>
        </p:nvSpPr>
        <p:spPr>
          <a:xfrm>
            <a:off x="0" y="0"/>
            <a:ext cx="9144000" cy="4397613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1" name="テキスト ボックス 30">
            <a:extLst>
              <a:ext uri="{FF2B5EF4-FFF2-40B4-BE49-F238E27FC236}">
                <a16:creationId xmlns:a16="http://schemas.microsoft.com/office/drawing/2014/main" id="{955B84EE-29D3-4DFB-AD3F-BFB333D7B077}"/>
              </a:ext>
            </a:extLst>
          </p:cNvPr>
          <p:cNvSpPr txBox="1"/>
          <p:nvPr/>
        </p:nvSpPr>
        <p:spPr>
          <a:xfrm>
            <a:off x="428624" y="4628290"/>
            <a:ext cx="828675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3000" dirty="0">
                <a:solidFill>
                  <a:srgbClr val="C0000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英文がどれくらい理解できたかチェックしましょう。</a:t>
            </a:r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F6C41A13-0EB3-BC14-3734-129477A3C7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4969" y="5426384"/>
            <a:ext cx="8594062" cy="641147"/>
          </a:xfrm>
          <a:prstGeom prst="rect">
            <a:avLst/>
          </a:prstGeom>
        </p:spPr>
      </p:pic>
      <p:sp>
        <p:nvSpPr>
          <p:cNvPr id="6" name="楕円 5">
            <a:extLst>
              <a:ext uri="{FF2B5EF4-FFF2-40B4-BE49-F238E27FC236}">
                <a16:creationId xmlns:a16="http://schemas.microsoft.com/office/drawing/2014/main" id="{516F39C1-D9A3-BEC2-62D1-2C3824B5CC60}"/>
              </a:ext>
            </a:extLst>
          </p:cNvPr>
          <p:cNvSpPr/>
          <p:nvPr/>
        </p:nvSpPr>
        <p:spPr>
          <a:xfrm>
            <a:off x="6106503" y="5353716"/>
            <a:ext cx="447187" cy="397973"/>
          </a:xfrm>
          <a:prstGeom prst="ellipse">
            <a:avLst/>
          </a:prstGeom>
          <a:noFill/>
          <a:ln w="76200">
            <a:solidFill>
              <a:srgbClr val="0043C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楕円 4">
            <a:extLst>
              <a:ext uri="{FF2B5EF4-FFF2-40B4-BE49-F238E27FC236}">
                <a16:creationId xmlns:a16="http://schemas.microsoft.com/office/drawing/2014/main" id="{F7DAF463-D2E6-2EC8-D548-3A653819F74C}"/>
              </a:ext>
            </a:extLst>
          </p:cNvPr>
          <p:cNvSpPr/>
          <p:nvPr/>
        </p:nvSpPr>
        <p:spPr>
          <a:xfrm>
            <a:off x="3429327" y="1055310"/>
            <a:ext cx="2285345" cy="2285345"/>
          </a:xfrm>
          <a:prstGeom prst="ellipse">
            <a:avLst/>
          </a:prstGeom>
          <a:noFill/>
          <a:ln w="2984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34403992"/>
      </p:ext>
    </p:extLst>
  </p:cSld>
  <p:clrMapOvr>
    <a:masterClrMapping/>
  </p:clrMapOvr>
  <p:transition spd="slow">
    <p:push dir="u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C1745F7D-5335-E828-252C-AA02C11424A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EBF358DD-F0D2-49AF-AA6D-285773B01584}"/>
              </a:ext>
            </a:extLst>
          </p:cNvPr>
          <p:cNvSpPr/>
          <p:nvPr/>
        </p:nvSpPr>
        <p:spPr>
          <a:xfrm>
            <a:off x="0" y="1651466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0D71EF55-FBE9-4818-BF47-8FBF5B1FBE9F}"/>
              </a:ext>
            </a:extLst>
          </p:cNvPr>
          <p:cNvSpPr txBox="1"/>
          <p:nvPr/>
        </p:nvSpPr>
        <p:spPr>
          <a:xfrm>
            <a:off x="166165" y="1712857"/>
            <a:ext cx="836819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STEP 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２ </a:t>
            </a:r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Slash Reading</a:t>
            </a:r>
          </a:p>
          <a:p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意味のまとまりに分ける！</a:t>
            </a:r>
            <a:endParaRPr kumimoji="1" lang="en-US" altLang="ja-JP" sz="36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15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AFC9DBF7-A191-44AF-A03A-85956D44536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424163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正方形/長方形 34">
            <a:extLst>
              <a:ext uri="{FF2B5EF4-FFF2-40B4-BE49-F238E27FC236}">
                <a16:creationId xmlns:a16="http://schemas.microsoft.com/office/drawing/2014/main" id="{75568A41-A987-4335-9B5C-037F8550143C}"/>
              </a:ext>
            </a:extLst>
          </p:cNvPr>
          <p:cNvSpPr/>
          <p:nvPr/>
        </p:nvSpPr>
        <p:spPr>
          <a:xfrm>
            <a:off x="0" y="945942"/>
            <a:ext cx="9144000" cy="5912058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1" name="図 30">
            <a:extLst>
              <a:ext uri="{FF2B5EF4-FFF2-40B4-BE49-F238E27FC236}">
                <a16:creationId xmlns:a16="http://schemas.microsoft.com/office/drawing/2014/main" id="{3C096EF4-4B32-B2B6-6993-5341722AAF8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47600" y="1309687"/>
            <a:ext cx="8848800" cy="3696562"/>
          </a:xfrm>
          <a:prstGeom prst="rect">
            <a:avLst/>
          </a:prstGeom>
        </p:spPr>
      </p:pic>
      <p:sp>
        <p:nvSpPr>
          <p:cNvPr id="37" name="正方形/長方形 36">
            <a:extLst>
              <a:ext uri="{FF2B5EF4-FFF2-40B4-BE49-F238E27FC236}">
                <a16:creationId xmlns:a16="http://schemas.microsoft.com/office/drawing/2014/main" id="{10FFBC08-3118-4839-B864-2D408BDBAD51}"/>
              </a:ext>
            </a:extLst>
          </p:cNvPr>
          <p:cNvSpPr/>
          <p:nvPr/>
        </p:nvSpPr>
        <p:spPr>
          <a:xfrm>
            <a:off x="0" y="-1"/>
            <a:ext cx="9144000" cy="945943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3" name="PPT_49">
            <a:hlinkClick r:id="" action="ppaction://media"/>
            <a:extLst>
              <a:ext uri="{FF2B5EF4-FFF2-40B4-BE49-F238E27FC236}">
                <a16:creationId xmlns:a16="http://schemas.microsoft.com/office/drawing/2014/main" id="{F6165926-E8A0-4FB0-A984-E41AD3321FD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357613" y="2613097"/>
            <a:ext cx="609600" cy="60960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98E01A49-73DE-F3B1-D4DC-0EE2AA028869}"/>
              </a:ext>
            </a:extLst>
          </p:cNvPr>
          <p:cNvSpPr txBox="1"/>
          <p:nvPr/>
        </p:nvSpPr>
        <p:spPr>
          <a:xfrm>
            <a:off x="302136" y="16126"/>
            <a:ext cx="8716030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意味のまとまりごとに、短いポーズが入りますので、</a:t>
            </a:r>
            <a:endParaRPr lang="en-US" altLang="ja-JP" sz="240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スラッシュで区切って</a:t>
            </a:r>
            <a:r>
              <a:rPr lang="ja-JP" altLang="en-US" sz="2400" dirty="0">
                <a:solidFill>
                  <a:srgbClr val="FFFF00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意味を考えながら</a:t>
            </a:r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音声を聞いてみましょう。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cxnSp>
        <p:nvCxnSpPr>
          <p:cNvPr id="5" name="直線コネクタ 4">
            <a:extLst>
              <a:ext uri="{FF2B5EF4-FFF2-40B4-BE49-F238E27FC236}">
                <a16:creationId xmlns:a16="http://schemas.microsoft.com/office/drawing/2014/main" id="{DA848524-435A-E6AA-AE53-0B73E78B31EA}"/>
              </a:ext>
            </a:extLst>
          </p:cNvPr>
          <p:cNvCxnSpPr>
            <a:cxnSpLocks/>
          </p:cNvCxnSpPr>
          <p:nvPr/>
        </p:nvCxnSpPr>
        <p:spPr>
          <a:xfrm flipH="1">
            <a:off x="1038637" y="1459339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AS_G1_17_07_reading_s2">
            <a:hlinkClick r:id="" action="ppaction://media"/>
            <a:extLst>
              <a:ext uri="{FF2B5EF4-FFF2-40B4-BE49-F238E27FC236}">
                <a16:creationId xmlns:a16="http://schemas.microsoft.com/office/drawing/2014/main" id="{862BE146-F215-7083-A084-229BA60810E6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0594975" y="2987675"/>
            <a:ext cx="406400" cy="406400"/>
          </a:xfrm>
          <a:prstGeom prst="rect">
            <a:avLst/>
          </a:prstGeom>
        </p:spPr>
      </p:pic>
      <p:pic>
        <p:nvPicPr>
          <p:cNvPr id="4" name="AS_G1_17_07_reading_s2">
            <a:hlinkClick r:id="" action="ppaction://media"/>
            <a:extLst>
              <a:ext uri="{FF2B5EF4-FFF2-40B4-BE49-F238E27FC236}">
                <a16:creationId xmlns:a16="http://schemas.microsoft.com/office/drawing/2014/main" id="{F43E02F1-46E5-6144-33BD-37FBD8ABB06B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0527712" y="2409897"/>
            <a:ext cx="406400" cy="406400"/>
          </a:xfrm>
          <a:prstGeom prst="rect">
            <a:avLst/>
          </a:prstGeom>
        </p:spPr>
      </p:pic>
      <p:cxnSp>
        <p:nvCxnSpPr>
          <p:cNvPr id="32" name="直線コネクタ 31">
            <a:extLst>
              <a:ext uri="{FF2B5EF4-FFF2-40B4-BE49-F238E27FC236}">
                <a16:creationId xmlns:a16="http://schemas.microsoft.com/office/drawing/2014/main" id="{031A0D68-BB9B-3231-F7E6-0A73B664023A}"/>
              </a:ext>
            </a:extLst>
          </p:cNvPr>
          <p:cNvCxnSpPr>
            <a:cxnSpLocks/>
          </p:cNvCxnSpPr>
          <p:nvPr/>
        </p:nvCxnSpPr>
        <p:spPr>
          <a:xfrm flipH="1">
            <a:off x="2423054" y="1459339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直線コネクタ 33">
            <a:extLst>
              <a:ext uri="{FF2B5EF4-FFF2-40B4-BE49-F238E27FC236}">
                <a16:creationId xmlns:a16="http://schemas.microsoft.com/office/drawing/2014/main" id="{490FC719-D454-705E-3450-F9200E2DC27A}"/>
              </a:ext>
            </a:extLst>
          </p:cNvPr>
          <p:cNvCxnSpPr>
            <a:cxnSpLocks/>
          </p:cNvCxnSpPr>
          <p:nvPr/>
        </p:nvCxnSpPr>
        <p:spPr>
          <a:xfrm flipH="1">
            <a:off x="4178185" y="1459338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直線コネクタ 35">
            <a:extLst>
              <a:ext uri="{FF2B5EF4-FFF2-40B4-BE49-F238E27FC236}">
                <a16:creationId xmlns:a16="http://schemas.microsoft.com/office/drawing/2014/main" id="{7C37D9E0-843F-3325-6A07-024792EC94E3}"/>
              </a:ext>
            </a:extLst>
          </p:cNvPr>
          <p:cNvCxnSpPr>
            <a:cxnSpLocks/>
          </p:cNvCxnSpPr>
          <p:nvPr/>
        </p:nvCxnSpPr>
        <p:spPr>
          <a:xfrm flipH="1">
            <a:off x="5800795" y="1459338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直線コネクタ 40">
            <a:extLst>
              <a:ext uri="{FF2B5EF4-FFF2-40B4-BE49-F238E27FC236}">
                <a16:creationId xmlns:a16="http://schemas.microsoft.com/office/drawing/2014/main" id="{E76CE514-2847-37B2-883E-A1AA49EDC642}"/>
              </a:ext>
            </a:extLst>
          </p:cNvPr>
          <p:cNvCxnSpPr>
            <a:cxnSpLocks/>
          </p:cNvCxnSpPr>
          <p:nvPr/>
        </p:nvCxnSpPr>
        <p:spPr>
          <a:xfrm flipH="1">
            <a:off x="6809199" y="1459338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直線コネクタ 46">
            <a:extLst>
              <a:ext uri="{FF2B5EF4-FFF2-40B4-BE49-F238E27FC236}">
                <a16:creationId xmlns:a16="http://schemas.microsoft.com/office/drawing/2014/main" id="{57A93AE5-65B0-7E1E-EA2C-22D3981FBB69}"/>
              </a:ext>
            </a:extLst>
          </p:cNvPr>
          <p:cNvCxnSpPr>
            <a:cxnSpLocks/>
          </p:cNvCxnSpPr>
          <p:nvPr/>
        </p:nvCxnSpPr>
        <p:spPr>
          <a:xfrm flipH="1">
            <a:off x="8062942" y="1459337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直線コネクタ 47">
            <a:extLst>
              <a:ext uri="{FF2B5EF4-FFF2-40B4-BE49-F238E27FC236}">
                <a16:creationId xmlns:a16="http://schemas.microsoft.com/office/drawing/2014/main" id="{7F89CD09-28DE-6B8E-0896-C26CAA7C9D33}"/>
              </a:ext>
            </a:extLst>
          </p:cNvPr>
          <p:cNvCxnSpPr>
            <a:cxnSpLocks/>
          </p:cNvCxnSpPr>
          <p:nvPr/>
        </p:nvCxnSpPr>
        <p:spPr>
          <a:xfrm flipH="1">
            <a:off x="2132161" y="2057542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直線コネクタ 48">
            <a:extLst>
              <a:ext uri="{FF2B5EF4-FFF2-40B4-BE49-F238E27FC236}">
                <a16:creationId xmlns:a16="http://schemas.microsoft.com/office/drawing/2014/main" id="{E6EF7304-3171-760F-800D-394589FEB019}"/>
              </a:ext>
            </a:extLst>
          </p:cNvPr>
          <p:cNvCxnSpPr>
            <a:cxnSpLocks/>
          </p:cNvCxnSpPr>
          <p:nvPr/>
        </p:nvCxnSpPr>
        <p:spPr>
          <a:xfrm flipH="1">
            <a:off x="3174748" y="2057542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直線コネクタ 49">
            <a:extLst>
              <a:ext uri="{FF2B5EF4-FFF2-40B4-BE49-F238E27FC236}">
                <a16:creationId xmlns:a16="http://schemas.microsoft.com/office/drawing/2014/main" id="{662277E7-2658-0BE1-3C28-76B8CA2E09BC}"/>
              </a:ext>
            </a:extLst>
          </p:cNvPr>
          <p:cNvCxnSpPr>
            <a:cxnSpLocks/>
          </p:cNvCxnSpPr>
          <p:nvPr/>
        </p:nvCxnSpPr>
        <p:spPr>
          <a:xfrm flipH="1">
            <a:off x="5636242" y="2057542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直線コネクタ 50">
            <a:extLst>
              <a:ext uri="{FF2B5EF4-FFF2-40B4-BE49-F238E27FC236}">
                <a16:creationId xmlns:a16="http://schemas.microsoft.com/office/drawing/2014/main" id="{EFD937B4-4E2C-7A7F-97FB-1F2369198E8F}"/>
              </a:ext>
            </a:extLst>
          </p:cNvPr>
          <p:cNvCxnSpPr>
            <a:cxnSpLocks/>
          </p:cNvCxnSpPr>
          <p:nvPr/>
        </p:nvCxnSpPr>
        <p:spPr>
          <a:xfrm flipH="1">
            <a:off x="8721272" y="2057541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直線コネクタ 51">
            <a:extLst>
              <a:ext uri="{FF2B5EF4-FFF2-40B4-BE49-F238E27FC236}">
                <a16:creationId xmlns:a16="http://schemas.microsoft.com/office/drawing/2014/main" id="{E58A2EE9-7EBA-9472-D3CD-76B29765CDF0}"/>
              </a:ext>
            </a:extLst>
          </p:cNvPr>
          <p:cNvCxnSpPr>
            <a:cxnSpLocks/>
          </p:cNvCxnSpPr>
          <p:nvPr/>
        </p:nvCxnSpPr>
        <p:spPr>
          <a:xfrm flipH="1">
            <a:off x="1337707" y="2658680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直線コネクタ 52">
            <a:extLst>
              <a:ext uri="{FF2B5EF4-FFF2-40B4-BE49-F238E27FC236}">
                <a16:creationId xmlns:a16="http://schemas.microsoft.com/office/drawing/2014/main" id="{1B7EC666-B2F3-FD19-37B6-5E53609FD18E}"/>
              </a:ext>
            </a:extLst>
          </p:cNvPr>
          <p:cNvCxnSpPr>
            <a:cxnSpLocks/>
          </p:cNvCxnSpPr>
          <p:nvPr/>
        </p:nvCxnSpPr>
        <p:spPr>
          <a:xfrm flipH="1">
            <a:off x="3969811" y="2660795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直線コネクタ 53">
            <a:extLst>
              <a:ext uri="{FF2B5EF4-FFF2-40B4-BE49-F238E27FC236}">
                <a16:creationId xmlns:a16="http://schemas.microsoft.com/office/drawing/2014/main" id="{6CDF4C0B-97D2-AA3E-0239-CB778B2FE522}"/>
              </a:ext>
            </a:extLst>
          </p:cNvPr>
          <p:cNvCxnSpPr>
            <a:cxnSpLocks/>
          </p:cNvCxnSpPr>
          <p:nvPr/>
        </p:nvCxnSpPr>
        <p:spPr>
          <a:xfrm flipH="1">
            <a:off x="5159918" y="2653915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直線コネクタ 54">
            <a:extLst>
              <a:ext uri="{FF2B5EF4-FFF2-40B4-BE49-F238E27FC236}">
                <a16:creationId xmlns:a16="http://schemas.microsoft.com/office/drawing/2014/main" id="{027030B6-4059-7F62-3667-B6C1FB7F7C3F}"/>
              </a:ext>
            </a:extLst>
          </p:cNvPr>
          <p:cNvCxnSpPr>
            <a:cxnSpLocks/>
          </p:cNvCxnSpPr>
          <p:nvPr/>
        </p:nvCxnSpPr>
        <p:spPr>
          <a:xfrm flipH="1">
            <a:off x="5751671" y="2660795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直線コネクタ 55">
            <a:extLst>
              <a:ext uri="{FF2B5EF4-FFF2-40B4-BE49-F238E27FC236}">
                <a16:creationId xmlns:a16="http://schemas.microsoft.com/office/drawing/2014/main" id="{7DA26F80-ECF6-40BF-B325-368A84FDD5FE}"/>
              </a:ext>
            </a:extLst>
          </p:cNvPr>
          <p:cNvCxnSpPr>
            <a:cxnSpLocks/>
          </p:cNvCxnSpPr>
          <p:nvPr/>
        </p:nvCxnSpPr>
        <p:spPr>
          <a:xfrm flipH="1">
            <a:off x="8093263" y="2653914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直線コネクタ 56">
            <a:extLst>
              <a:ext uri="{FF2B5EF4-FFF2-40B4-BE49-F238E27FC236}">
                <a16:creationId xmlns:a16="http://schemas.microsoft.com/office/drawing/2014/main" id="{ECC7FAC9-A624-A836-963E-FB56A01CDAF4}"/>
              </a:ext>
            </a:extLst>
          </p:cNvPr>
          <p:cNvCxnSpPr>
            <a:cxnSpLocks/>
          </p:cNvCxnSpPr>
          <p:nvPr/>
        </p:nvCxnSpPr>
        <p:spPr>
          <a:xfrm flipH="1">
            <a:off x="1795013" y="3311940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直線コネクタ 57">
            <a:extLst>
              <a:ext uri="{FF2B5EF4-FFF2-40B4-BE49-F238E27FC236}">
                <a16:creationId xmlns:a16="http://schemas.microsoft.com/office/drawing/2014/main" id="{8E8D4C1F-46C3-CEF1-B9FF-C1FC61E5A2E5}"/>
              </a:ext>
            </a:extLst>
          </p:cNvPr>
          <p:cNvCxnSpPr>
            <a:cxnSpLocks/>
          </p:cNvCxnSpPr>
          <p:nvPr/>
        </p:nvCxnSpPr>
        <p:spPr>
          <a:xfrm flipH="1">
            <a:off x="3031971" y="3309288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直線コネクタ 58">
            <a:extLst>
              <a:ext uri="{FF2B5EF4-FFF2-40B4-BE49-F238E27FC236}">
                <a16:creationId xmlns:a16="http://schemas.microsoft.com/office/drawing/2014/main" id="{855E9916-103C-F552-62E0-B40802D710C5}"/>
              </a:ext>
            </a:extLst>
          </p:cNvPr>
          <p:cNvCxnSpPr>
            <a:cxnSpLocks/>
          </p:cNvCxnSpPr>
          <p:nvPr/>
        </p:nvCxnSpPr>
        <p:spPr>
          <a:xfrm flipH="1">
            <a:off x="5040596" y="3309288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直線コネクタ 59">
            <a:extLst>
              <a:ext uri="{FF2B5EF4-FFF2-40B4-BE49-F238E27FC236}">
                <a16:creationId xmlns:a16="http://schemas.microsoft.com/office/drawing/2014/main" id="{79B834CB-0454-ABD6-07C3-B8AA2DEAC642}"/>
              </a:ext>
            </a:extLst>
          </p:cNvPr>
          <p:cNvCxnSpPr>
            <a:cxnSpLocks/>
          </p:cNvCxnSpPr>
          <p:nvPr/>
        </p:nvCxnSpPr>
        <p:spPr>
          <a:xfrm flipH="1">
            <a:off x="5979510" y="3309287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直線コネクタ 60">
            <a:extLst>
              <a:ext uri="{FF2B5EF4-FFF2-40B4-BE49-F238E27FC236}">
                <a16:creationId xmlns:a16="http://schemas.microsoft.com/office/drawing/2014/main" id="{425026CB-758B-5689-E622-ABA1D334063C}"/>
              </a:ext>
            </a:extLst>
          </p:cNvPr>
          <p:cNvCxnSpPr>
            <a:cxnSpLocks/>
          </p:cNvCxnSpPr>
          <p:nvPr/>
        </p:nvCxnSpPr>
        <p:spPr>
          <a:xfrm flipH="1">
            <a:off x="8466338" y="3309287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直線コネクタ 61">
            <a:extLst>
              <a:ext uri="{FF2B5EF4-FFF2-40B4-BE49-F238E27FC236}">
                <a16:creationId xmlns:a16="http://schemas.microsoft.com/office/drawing/2014/main" id="{D11C69DE-0DFC-759E-9723-944332EEFAC7}"/>
              </a:ext>
            </a:extLst>
          </p:cNvPr>
          <p:cNvCxnSpPr>
            <a:cxnSpLocks/>
          </p:cNvCxnSpPr>
          <p:nvPr/>
        </p:nvCxnSpPr>
        <p:spPr>
          <a:xfrm flipH="1">
            <a:off x="1091701" y="3930850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直線コネクタ 62">
            <a:extLst>
              <a:ext uri="{FF2B5EF4-FFF2-40B4-BE49-F238E27FC236}">
                <a16:creationId xmlns:a16="http://schemas.microsoft.com/office/drawing/2014/main" id="{7BD3FF30-8970-91AB-B026-C5621FF3C4E8}"/>
              </a:ext>
            </a:extLst>
          </p:cNvPr>
          <p:cNvCxnSpPr>
            <a:cxnSpLocks/>
          </p:cNvCxnSpPr>
          <p:nvPr/>
        </p:nvCxnSpPr>
        <p:spPr>
          <a:xfrm flipH="1">
            <a:off x="2419101" y="3940357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直線コネクタ 63">
            <a:extLst>
              <a:ext uri="{FF2B5EF4-FFF2-40B4-BE49-F238E27FC236}">
                <a16:creationId xmlns:a16="http://schemas.microsoft.com/office/drawing/2014/main" id="{B695AEA1-D190-0E2F-F85E-6C7772802DF8}"/>
              </a:ext>
            </a:extLst>
          </p:cNvPr>
          <p:cNvCxnSpPr>
            <a:cxnSpLocks/>
          </p:cNvCxnSpPr>
          <p:nvPr/>
        </p:nvCxnSpPr>
        <p:spPr>
          <a:xfrm flipH="1">
            <a:off x="5506209" y="3941318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直線コネクタ 64">
            <a:extLst>
              <a:ext uri="{FF2B5EF4-FFF2-40B4-BE49-F238E27FC236}">
                <a16:creationId xmlns:a16="http://schemas.microsoft.com/office/drawing/2014/main" id="{180A19AD-3329-762C-9960-A97EDEB16935}"/>
              </a:ext>
            </a:extLst>
          </p:cNvPr>
          <p:cNvCxnSpPr>
            <a:cxnSpLocks/>
          </p:cNvCxnSpPr>
          <p:nvPr/>
        </p:nvCxnSpPr>
        <p:spPr>
          <a:xfrm flipH="1">
            <a:off x="7463196" y="3930850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1865004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917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4039" fill="hold"/>
                                        <p:tgtEl>
                                          <p:spTgt spid="3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4917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4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9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4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9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4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9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4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9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4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9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4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9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4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9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4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9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4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9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4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3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33"/>
                </p:tgtEl>
              </p:cMediaNode>
            </p:audio>
            <p:audio>
              <p:cMediaNode vol="80000">
                <p:cTn id="13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80000">
                <p:cTn id="13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AAFB38-8D11-360D-BD64-3CC592B436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9CDEA442-D1BE-2E5D-BD7C-9E8C12175852}"/>
              </a:ext>
            </a:extLst>
          </p:cNvPr>
          <p:cNvSpPr txBox="1"/>
          <p:nvPr/>
        </p:nvSpPr>
        <p:spPr>
          <a:xfrm>
            <a:off x="446847" y="2037213"/>
            <a:ext cx="844080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5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語順を意識しながら</a:t>
            </a:r>
            <a:endParaRPr kumimoji="1" lang="en-US" altLang="ja-JP" sz="54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just"/>
            <a:r>
              <a:rPr kumimoji="1" lang="ja-JP" altLang="en-US" sz="5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音声を聞いてみましょう。</a:t>
            </a: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4FEEE4E7-8BC6-2A5F-9992-08A49D4A3BD3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69758443"/>
      </p:ext>
    </p:extLst>
  </p:cSld>
  <p:clrMapOvr>
    <a:masterClrMapping/>
  </p:clrMapOvr>
  <p:transition spd="slow">
    <p:push dir="u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4407AF-B6C4-11E3-E5FC-AA672C3510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5A468B55-0853-5E17-740D-AD6E364A9D88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" name="AS_G1_17_09_reading_str">
            <a:hlinkClick r:id="" action="ppaction://media"/>
            <a:extLst>
              <a:ext uri="{FF2B5EF4-FFF2-40B4-BE49-F238E27FC236}">
                <a16:creationId xmlns:a16="http://schemas.microsoft.com/office/drawing/2014/main" id="{59CF59C6-9370-A783-BFBA-8D858803B44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0925175" y="739775"/>
            <a:ext cx="406400" cy="406400"/>
          </a:xfrm>
          <a:prstGeom prst="rect">
            <a:avLst/>
          </a:prstGeom>
        </p:spPr>
      </p:pic>
      <p:pic>
        <p:nvPicPr>
          <p:cNvPr id="6" name="図 5">
            <a:extLst>
              <a:ext uri="{FF2B5EF4-FFF2-40B4-BE49-F238E27FC236}">
                <a16:creationId xmlns:a16="http://schemas.microsoft.com/office/drawing/2014/main" id="{F3A328FC-92D3-2E08-AB6C-7345C49AB50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35600" y="61523"/>
            <a:ext cx="6472800" cy="67349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247843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612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2FE0F803-EA1C-4994-ABEC-41170338D70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EBF358DD-F0D2-49AF-AA6D-285773B01584}"/>
              </a:ext>
            </a:extLst>
          </p:cNvPr>
          <p:cNvSpPr/>
          <p:nvPr/>
        </p:nvSpPr>
        <p:spPr>
          <a:xfrm>
            <a:off x="0" y="1651466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0D71EF55-FBE9-4818-BF47-8FBF5B1FBE9F}"/>
              </a:ext>
            </a:extLst>
          </p:cNvPr>
          <p:cNvSpPr txBox="1"/>
          <p:nvPr/>
        </p:nvSpPr>
        <p:spPr>
          <a:xfrm>
            <a:off x="166165" y="1712857"/>
            <a:ext cx="10688648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STEP 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３ </a:t>
            </a:r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Repeating</a:t>
            </a:r>
          </a:p>
          <a:p>
            <a:r>
              <a:rPr kumimoji="1" lang="ja-JP" altLang="en-US" sz="36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ネイティブスピーカーに続いて音読する！</a:t>
            </a:r>
          </a:p>
          <a:p>
            <a:endParaRPr kumimoji="1" lang="en-US" altLang="ja-JP" sz="36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13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B765EEAC-6A00-4812-BF45-9E5402D7C85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571811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正方形/長方形 95">
            <a:extLst>
              <a:ext uri="{FF2B5EF4-FFF2-40B4-BE49-F238E27FC236}">
                <a16:creationId xmlns:a16="http://schemas.microsoft.com/office/drawing/2014/main" id="{F4E8B40C-C6F4-4572-AC80-9B77C150102E}"/>
              </a:ext>
            </a:extLst>
          </p:cNvPr>
          <p:cNvSpPr/>
          <p:nvPr/>
        </p:nvSpPr>
        <p:spPr>
          <a:xfrm>
            <a:off x="0" y="572522"/>
            <a:ext cx="9144000" cy="6285478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7" name="正方形/長方形 96">
            <a:extLst>
              <a:ext uri="{FF2B5EF4-FFF2-40B4-BE49-F238E27FC236}">
                <a16:creationId xmlns:a16="http://schemas.microsoft.com/office/drawing/2014/main" id="{5814C3A0-B340-49EC-B252-9A29E66FBC30}"/>
              </a:ext>
            </a:extLst>
          </p:cNvPr>
          <p:cNvSpPr/>
          <p:nvPr/>
        </p:nvSpPr>
        <p:spPr>
          <a:xfrm>
            <a:off x="0" y="-1"/>
            <a:ext cx="9144000" cy="589573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A1025C19-8E67-A476-46E4-CDA8767EB700}"/>
              </a:ext>
            </a:extLst>
          </p:cNvPr>
          <p:cNvSpPr txBox="1"/>
          <p:nvPr/>
        </p:nvSpPr>
        <p:spPr>
          <a:xfrm>
            <a:off x="302136" y="55428"/>
            <a:ext cx="8716030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ja-JP" sz="2400" spc="-15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STEP</a:t>
            </a:r>
            <a:r>
              <a:rPr lang="ja-JP" altLang="en-US" sz="2400" spc="-15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４の本文を見ながら、音声の後に続いて、リピートしてみましょう。</a:t>
            </a:r>
            <a:endParaRPr kumimoji="1" lang="ja-JP" altLang="en-US" sz="2400" b="1" spc="-150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pic>
        <p:nvPicPr>
          <p:cNvPr id="2" name="AS_G1_17_10_reading_s3">
            <a:hlinkClick r:id="" action="ppaction://media"/>
            <a:extLst>
              <a:ext uri="{FF2B5EF4-FFF2-40B4-BE49-F238E27FC236}">
                <a16:creationId xmlns:a16="http://schemas.microsoft.com/office/drawing/2014/main" id="{07DC379B-F0F5-F019-9C3C-EC092692F58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9731375" y="1260475"/>
            <a:ext cx="406400" cy="406400"/>
          </a:xfrm>
          <a:prstGeom prst="rect">
            <a:avLst/>
          </a:prstGeom>
        </p:spPr>
      </p:pic>
      <p:pic>
        <p:nvPicPr>
          <p:cNvPr id="5" name="図 4">
            <a:extLst>
              <a:ext uri="{FF2B5EF4-FFF2-40B4-BE49-F238E27FC236}">
                <a16:creationId xmlns:a16="http://schemas.microsoft.com/office/drawing/2014/main" id="{63BAF9AE-B256-1E3C-94E4-6F81CD9342A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90800" y="623107"/>
            <a:ext cx="6962400" cy="61471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769225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194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A451C5C3-0504-D018-10C6-B797A378CE5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EBF358DD-F0D2-49AF-AA6D-285773B01584}"/>
              </a:ext>
            </a:extLst>
          </p:cNvPr>
          <p:cNvSpPr/>
          <p:nvPr/>
        </p:nvSpPr>
        <p:spPr>
          <a:xfrm>
            <a:off x="0" y="1651466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0D71EF55-FBE9-4818-BF47-8FBF5B1FBE9F}"/>
              </a:ext>
            </a:extLst>
          </p:cNvPr>
          <p:cNvSpPr txBox="1"/>
          <p:nvPr/>
        </p:nvSpPr>
        <p:spPr>
          <a:xfrm>
            <a:off x="166165" y="1712857"/>
            <a:ext cx="8368192" cy="2000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STEP 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４ </a:t>
            </a:r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Sight Translation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①</a:t>
            </a:r>
            <a:endParaRPr kumimoji="1" lang="en-US" altLang="ja-JP" sz="44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英語の語順通りに音読する！</a:t>
            </a:r>
            <a:endParaRPr kumimoji="1" lang="ja-JP" altLang="en-US" sz="4400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endParaRPr kumimoji="1" lang="en-US" altLang="ja-JP" sz="36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8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05223D0C-2906-46B2-92EF-C179341F622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861665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769C0122-8091-0192-8574-A69A305483A3}"/>
              </a:ext>
            </a:extLst>
          </p:cNvPr>
          <p:cNvSpPr/>
          <p:nvPr/>
        </p:nvSpPr>
        <p:spPr>
          <a:xfrm>
            <a:off x="834473" y="4689254"/>
            <a:ext cx="7688710" cy="36911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E1C22589-26BF-3931-C8E6-68667ED453B8}"/>
              </a:ext>
            </a:extLst>
          </p:cNvPr>
          <p:cNvSpPr/>
          <p:nvPr/>
        </p:nvSpPr>
        <p:spPr>
          <a:xfrm>
            <a:off x="587260" y="5089863"/>
            <a:ext cx="1438094" cy="36911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正方形/長方形 12">
            <a:extLst>
              <a:ext uri="{FF2B5EF4-FFF2-40B4-BE49-F238E27FC236}">
                <a16:creationId xmlns:a16="http://schemas.microsoft.com/office/drawing/2014/main" id="{CA09355D-C56F-AA42-1A28-C5AB75B1468A}"/>
              </a:ext>
            </a:extLst>
          </p:cNvPr>
          <p:cNvSpPr/>
          <p:nvPr/>
        </p:nvSpPr>
        <p:spPr>
          <a:xfrm>
            <a:off x="834473" y="3962352"/>
            <a:ext cx="5096308" cy="36911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03D8C934-28CC-7C89-A3FB-32B60B751010}"/>
              </a:ext>
            </a:extLst>
          </p:cNvPr>
          <p:cNvSpPr/>
          <p:nvPr/>
        </p:nvSpPr>
        <p:spPr>
          <a:xfrm>
            <a:off x="834473" y="2849983"/>
            <a:ext cx="7688710" cy="36911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2" name="正方形/長方形 11">
            <a:extLst>
              <a:ext uri="{FF2B5EF4-FFF2-40B4-BE49-F238E27FC236}">
                <a16:creationId xmlns:a16="http://schemas.microsoft.com/office/drawing/2014/main" id="{205CB5F0-37E0-BB8B-0885-B8C33FE7A7F4}"/>
              </a:ext>
            </a:extLst>
          </p:cNvPr>
          <p:cNvSpPr/>
          <p:nvPr/>
        </p:nvSpPr>
        <p:spPr>
          <a:xfrm>
            <a:off x="587259" y="3235450"/>
            <a:ext cx="6360472" cy="36911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30DBE64-8B32-17F8-1E69-491B16EE40B3}"/>
              </a:ext>
            </a:extLst>
          </p:cNvPr>
          <p:cNvSpPr/>
          <p:nvPr/>
        </p:nvSpPr>
        <p:spPr>
          <a:xfrm>
            <a:off x="855677" y="1765307"/>
            <a:ext cx="7667506" cy="36911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8955C53C-3D58-076A-A8BF-C26A2CA0D510}"/>
              </a:ext>
            </a:extLst>
          </p:cNvPr>
          <p:cNvSpPr/>
          <p:nvPr/>
        </p:nvSpPr>
        <p:spPr>
          <a:xfrm>
            <a:off x="587260" y="2150774"/>
            <a:ext cx="5266609" cy="36911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B50E4FDB-24E1-F485-DA43-5A1A086BBF4B}"/>
              </a:ext>
            </a:extLst>
          </p:cNvPr>
          <p:cNvSpPr/>
          <p:nvPr/>
        </p:nvSpPr>
        <p:spPr>
          <a:xfrm>
            <a:off x="-209725" y="68580"/>
            <a:ext cx="9605395" cy="106540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タイトル 1"/>
          <p:cNvSpPr txBox="1">
            <a:spLocks/>
          </p:cNvSpPr>
          <p:nvPr/>
        </p:nvSpPr>
        <p:spPr>
          <a:xfrm>
            <a:off x="566057" y="210403"/>
            <a:ext cx="8468376" cy="78175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ja-JP" sz="54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P.80</a:t>
            </a:r>
            <a:r>
              <a:rPr lang="ja-JP" altLang="en-US" sz="54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基本文法の整理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95C25A84-2B03-2C57-C3F4-C0C803B88189}"/>
              </a:ext>
            </a:extLst>
          </p:cNvPr>
          <p:cNvSpPr txBox="1"/>
          <p:nvPr/>
        </p:nvSpPr>
        <p:spPr>
          <a:xfrm>
            <a:off x="620817" y="1714563"/>
            <a:ext cx="7944309" cy="378565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・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am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is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の過去形は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was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に、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are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の過去形は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were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になる。主語によって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was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were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を使い分ける。</a:t>
            </a:r>
          </a:p>
          <a:p>
            <a:pPr algn="just"/>
            <a:endParaRPr kumimoji="1" lang="ja-JP" altLang="en-US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・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was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were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の意味は、「～でした」（過去の状態）や、「～にいました」「～にありました」（過去の存在）となる。</a:t>
            </a:r>
          </a:p>
          <a:p>
            <a:pPr algn="just"/>
            <a:endParaRPr kumimoji="1" lang="ja-JP" altLang="en-US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・否定文は、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be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動詞のあとに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not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を置く。</a:t>
            </a:r>
          </a:p>
          <a:p>
            <a:pPr algn="just"/>
            <a:endParaRPr kumimoji="1" lang="ja-JP" altLang="en-US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・疑問文は、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be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動詞を主語の前に出す。答えの文でも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be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動詞を使う。</a:t>
            </a:r>
          </a:p>
        </p:txBody>
      </p:sp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AFA0203C-156E-7709-19DE-5DBC56B166F4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5" name="se_maoudamashii_onepoint17">
            <a:hlinkClick r:id="" action="ppaction://media"/>
            <a:extLst>
              <a:ext uri="{FF2B5EF4-FFF2-40B4-BE49-F238E27FC236}">
                <a16:creationId xmlns:a16="http://schemas.microsoft.com/office/drawing/2014/main" id="{4385C575-7A0C-E5B9-BCE7-7D5CD027ECB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125418" y="2424941"/>
            <a:ext cx="609601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393236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6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768"/>
                            </p:stCondLst>
                            <p:childTnLst>
                              <p:par>
                                <p:cTn id="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3268"/>
                            </p:stCondLst>
                            <p:childTnLst>
                              <p:par>
                                <p:cTn id="1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3768"/>
                            </p:stCondLst>
                            <p:childTnLst>
                              <p:par>
                                <p:cTn id="1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4268"/>
                            </p:stCondLst>
                            <p:childTnLst>
                              <p:par>
                                <p:cTn id="2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4768"/>
                            </p:stCondLst>
                            <p:childTnLst>
                              <p:par>
                                <p:cTn id="2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268"/>
                            </p:stCondLst>
                            <p:childTnLst>
                              <p:par>
                                <p:cTn id="2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768"/>
                            </p:stCondLst>
                            <p:childTnLst>
                              <p:par>
                                <p:cTn id="3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3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9" grpId="0" animBg="1"/>
      <p:bldP spid="14" grpId="0" animBg="1"/>
      <p:bldP spid="13" grpId="0" animBg="1"/>
      <p:bldP spid="11" grpId="0" animBg="1"/>
      <p:bldP spid="12" grpId="0" animBg="1"/>
      <p:bldP spid="6" grpId="0" animBg="1"/>
      <p:bldP spid="8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F2120E39-9C6D-4F9E-AAD1-B3D9C45B9B15}"/>
              </a:ext>
            </a:extLst>
          </p:cNvPr>
          <p:cNvSpPr txBox="1"/>
          <p:nvPr/>
        </p:nvSpPr>
        <p:spPr>
          <a:xfrm>
            <a:off x="533401" y="854574"/>
            <a:ext cx="4571999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自主練</a:t>
            </a:r>
            <a:endParaRPr kumimoji="1" lang="ja-JP" altLang="en-US" sz="6000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r>
              <a:rPr kumimoji="1" lang="ja-JP" altLang="en-US" sz="7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１分間</a:t>
            </a:r>
            <a:endParaRPr kumimoji="1" lang="en-US" altLang="ja-JP" sz="72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121AE6ED-8140-440B-8C13-6D45F6803B50}"/>
              </a:ext>
            </a:extLst>
          </p:cNvPr>
          <p:cNvSpPr txBox="1"/>
          <p:nvPr/>
        </p:nvSpPr>
        <p:spPr>
          <a:xfrm>
            <a:off x="533401" y="4710469"/>
            <a:ext cx="8077200" cy="1323439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4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スラッシュごとに、</a:t>
            </a:r>
            <a:r>
              <a:rPr kumimoji="1" lang="ja-JP" altLang="en-US" sz="4000" b="1" dirty="0">
                <a:solidFill>
                  <a:srgbClr val="C0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英語</a:t>
            </a:r>
            <a:r>
              <a:rPr kumimoji="1" lang="ja-JP" altLang="en-US" sz="4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→</a:t>
            </a:r>
            <a:r>
              <a:rPr kumimoji="1" lang="ja-JP" altLang="en-US" sz="4000" b="1" dirty="0">
                <a:solidFill>
                  <a:srgbClr val="0043C8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日本語</a:t>
            </a:r>
          </a:p>
          <a:p>
            <a:pPr algn="just"/>
            <a:r>
              <a:rPr kumimoji="1" lang="ja-JP" altLang="en-US" sz="4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声に出して覚えましょう</a:t>
            </a:r>
          </a:p>
        </p:txBody>
      </p:sp>
      <p:pic>
        <p:nvPicPr>
          <p:cNvPr id="3" name="グラフィックス 2" descr="ストップウォッチ">
            <a:extLst>
              <a:ext uri="{FF2B5EF4-FFF2-40B4-BE49-F238E27FC236}">
                <a16:creationId xmlns:a16="http://schemas.microsoft.com/office/drawing/2014/main" id="{375A78A2-C117-0FE0-9430-D075102E061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673601" y="507461"/>
            <a:ext cx="4057008" cy="4057008"/>
          </a:xfrm>
          <a:prstGeom prst="rect">
            <a:avLst/>
          </a:prstGeom>
        </p:spPr>
      </p:pic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3558C93E-5D59-34E9-F4FB-C7802ED8F2E7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23212488"/>
      </p:ext>
    </p:extLst>
  </p:cSld>
  <p:clrMapOvr>
    <a:masterClrMapping/>
  </p:clrMapOvr>
  <p:transition spd="slow">
    <p:push dir="u"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B05FD95E-C95B-41D2-B47C-0BBE6F35A820}"/>
              </a:ext>
            </a:extLst>
          </p:cNvPr>
          <p:cNvSpPr txBox="1"/>
          <p:nvPr/>
        </p:nvSpPr>
        <p:spPr>
          <a:xfrm>
            <a:off x="596348" y="1109809"/>
            <a:ext cx="7951304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15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Don’t  be quiet !</a:t>
            </a:r>
          </a:p>
        </p:txBody>
      </p:sp>
    </p:spTree>
    <p:extLst>
      <p:ext uri="{BB962C8B-B14F-4D97-AF65-F5344CB8AC3E}">
        <p14:creationId xmlns:p14="http://schemas.microsoft.com/office/powerpoint/2010/main" val="154013997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正方形/長方形 49">
            <a:extLst>
              <a:ext uri="{FF2B5EF4-FFF2-40B4-BE49-F238E27FC236}">
                <a16:creationId xmlns:a16="http://schemas.microsoft.com/office/drawing/2014/main" id="{4A1C7414-05BE-2203-2C4B-83D5DFFEDADC}"/>
              </a:ext>
            </a:extLst>
          </p:cNvPr>
          <p:cNvSpPr/>
          <p:nvPr/>
        </p:nvSpPr>
        <p:spPr>
          <a:xfrm>
            <a:off x="0" y="0"/>
            <a:ext cx="9144000" cy="6796611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916F254C-325B-B8FF-B589-BFD5773CB28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06399" y="191165"/>
            <a:ext cx="6962400" cy="6147170"/>
          </a:xfrm>
          <a:prstGeom prst="rect">
            <a:avLst/>
          </a:prstGeom>
        </p:spPr>
      </p:pic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6E27A50D-3F41-44B7-A109-7F87432D6928}"/>
              </a:ext>
            </a:extLst>
          </p:cNvPr>
          <p:cNvSpPr/>
          <p:nvPr/>
        </p:nvSpPr>
        <p:spPr>
          <a:xfrm>
            <a:off x="0" y="6536669"/>
            <a:ext cx="9144000" cy="314860"/>
          </a:xfrm>
          <a:prstGeom prst="rect">
            <a:avLst/>
          </a:prstGeom>
          <a:solidFill>
            <a:srgbClr val="34F91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11B31CC2-51EB-41F5-A678-923C05802679}"/>
              </a:ext>
            </a:extLst>
          </p:cNvPr>
          <p:cNvSpPr/>
          <p:nvPr/>
        </p:nvSpPr>
        <p:spPr>
          <a:xfrm>
            <a:off x="0" y="6536669"/>
            <a:ext cx="9144000" cy="31486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1" name="police-whistle2">
            <a:hlinkClick r:id="" action="ppaction://media"/>
            <a:extLst>
              <a:ext uri="{FF2B5EF4-FFF2-40B4-BE49-F238E27FC236}">
                <a16:creationId xmlns:a16="http://schemas.microsoft.com/office/drawing/2014/main" id="{28B36260-0625-4F88-9CE7-2D2DC709335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098550" y="1093632"/>
            <a:ext cx="609600" cy="609600"/>
          </a:xfrm>
          <a:prstGeom prst="rect">
            <a:avLst/>
          </a:prstGeom>
        </p:spPr>
      </p:pic>
      <p:pic>
        <p:nvPicPr>
          <p:cNvPr id="12" name="whistle003001">
            <a:hlinkClick r:id="" action="ppaction://media"/>
            <a:extLst>
              <a:ext uri="{FF2B5EF4-FFF2-40B4-BE49-F238E27FC236}">
                <a16:creationId xmlns:a16="http://schemas.microsoft.com/office/drawing/2014/main" id="{8863406B-F947-4A25-8EB3-1503CFBF8A2D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098550" y="74870"/>
            <a:ext cx="609600" cy="609600"/>
          </a:xfrm>
          <a:prstGeom prst="rect">
            <a:avLst/>
          </a:prstGeom>
        </p:spPr>
      </p:pic>
      <p:grpSp>
        <p:nvGrpSpPr>
          <p:cNvPr id="49" name="グループ化 48">
            <a:extLst>
              <a:ext uri="{FF2B5EF4-FFF2-40B4-BE49-F238E27FC236}">
                <a16:creationId xmlns:a16="http://schemas.microsoft.com/office/drawing/2014/main" id="{129884B3-2F93-5186-36B1-A706339E5A58}"/>
              </a:ext>
            </a:extLst>
          </p:cNvPr>
          <p:cNvGrpSpPr/>
          <p:nvPr/>
        </p:nvGrpSpPr>
        <p:grpSpPr>
          <a:xfrm>
            <a:off x="0" y="1093632"/>
            <a:ext cx="9144000" cy="3473939"/>
            <a:chOff x="0" y="1093632"/>
            <a:chExt cx="9144000" cy="3473939"/>
          </a:xfrm>
        </p:grpSpPr>
        <p:sp>
          <p:nvSpPr>
            <p:cNvPr id="46" name="正方形/長方形 45">
              <a:extLst>
                <a:ext uri="{FF2B5EF4-FFF2-40B4-BE49-F238E27FC236}">
                  <a16:creationId xmlns:a16="http://schemas.microsoft.com/office/drawing/2014/main" id="{0B46B9E4-D6C8-EFC7-0118-DD914BA9F85C}"/>
                </a:ext>
              </a:extLst>
            </p:cNvPr>
            <p:cNvSpPr/>
            <p:nvPr/>
          </p:nvSpPr>
          <p:spPr>
            <a:xfrm>
              <a:off x="0" y="1093632"/>
              <a:ext cx="9144000" cy="3473939"/>
            </a:xfrm>
            <a:prstGeom prst="rect">
              <a:avLst/>
            </a:prstGeom>
            <a:solidFill>
              <a:srgbClr val="0043C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8" name="テキスト ボックス 47">
              <a:extLst>
                <a:ext uri="{FF2B5EF4-FFF2-40B4-BE49-F238E27FC236}">
                  <a16:creationId xmlns:a16="http://schemas.microsoft.com/office/drawing/2014/main" id="{F00C167E-9ED8-FAB1-5E8A-33565342F8E4}"/>
                </a:ext>
              </a:extLst>
            </p:cNvPr>
            <p:cNvSpPr txBox="1"/>
            <p:nvPr/>
          </p:nvSpPr>
          <p:spPr>
            <a:xfrm>
              <a:off x="741073" y="1722606"/>
              <a:ext cx="7661855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3800" b="1" dirty="0">
                  <a:ln w="28575">
                    <a:noFill/>
                  </a:ln>
                  <a:solidFill>
                    <a:srgbClr val="FFFF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Ready</a:t>
              </a:r>
              <a:r>
                <a:rPr kumimoji="1" lang="ja-JP" altLang="en-US" sz="13800" b="1" dirty="0">
                  <a:ln w="28575">
                    <a:noFill/>
                  </a:ln>
                  <a:solidFill>
                    <a:srgbClr val="FFFF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？</a:t>
              </a:r>
              <a:endParaRPr kumimoji="1" lang="ja-JP" altLang="en-US" sz="7200" b="1" dirty="0">
                <a:ln w="28575">
                  <a:noFill/>
                </a:ln>
                <a:solidFill>
                  <a:srgbClr val="FFFF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805085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0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" presetClass="exit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" dur="60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60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59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60000"/>
                            </p:stCondLst>
                            <p:childTnLst>
                              <p:par>
                                <p:cTn id="1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1410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audio>
              <p:cMediaNode vol="80000" showWhenStopped="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  <p:bldLst>
      <p:bldP spid="6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図 6">
            <a:extLst>
              <a:ext uri="{FF2B5EF4-FFF2-40B4-BE49-F238E27FC236}">
                <a16:creationId xmlns:a16="http://schemas.microsoft.com/office/drawing/2014/main" id="{75F5844C-917B-B688-91F7-CCB76BD111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4657" y="542377"/>
            <a:ext cx="4697280" cy="4697280"/>
          </a:xfrm>
          <a:prstGeom prst="rect">
            <a:avLst/>
          </a:prstGeom>
        </p:spPr>
      </p:pic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D29D603F-DD35-3B92-3D5A-F52DC69864CC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11" name="グループ化 10">
            <a:extLst>
              <a:ext uri="{FF2B5EF4-FFF2-40B4-BE49-F238E27FC236}">
                <a16:creationId xmlns:a16="http://schemas.microsoft.com/office/drawing/2014/main" id="{968E8BF2-80F3-C7CD-7412-864F8CDD30FD}"/>
              </a:ext>
            </a:extLst>
          </p:cNvPr>
          <p:cNvGrpSpPr/>
          <p:nvPr/>
        </p:nvGrpSpPr>
        <p:grpSpPr>
          <a:xfrm>
            <a:off x="2217138" y="3836504"/>
            <a:ext cx="8468376" cy="3021496"/>
            <a:chOff x="2217138" y="3836504"/>
            <a:chExt cx="8468376" cy="3021496"/>
          </a:xfrm>
        </p:grpSpPr>
        <p:sp>
          <p:nvSpPr>
            <p:cNvPr id="9" name="タイトル 1">
              <a:extLst>
                <a:ext uri="{FF2B5EF4-FFF2-40B4-BE49-F238E27FC236}">
                  <a16:creationId xmlns:a16="http://schemas.microsoft.com/office/drawing/2014/main" id="{A3D3352E-0763-630D-6C66-369453AA070D}"/>
                </a:ext>
              </a:extLst>
            </p:cNvPr>
            <p:cNvSpPr txBox="1">
              <a:spLocks/>
            </p:cNvSpPr>
            <p:nvPr/>
          </p:nvSpPr>
          <p:spPr>
            <a:xfrm>
              <a:off x="2217138" y="3836504"/>
              <a:ext cx="8468376" cy="3021496"/>
            </a:xfrm>
            <a:prstGeom prst="rect">
              <a:avLst/>
            </a:prstGeom>
          </p:spPr>
          <p:txBody>
            <a:bodyPr vert="horz" lIns="91440" tIns="45720" rIns="91440" bIns="45720" rtlCol="0" anchor="b">
              <a:noAutofit/>
            </a:bodyPr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kumimoji="1" sz="60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en-US" altLang="ja-JP" sz="8800" b="1" dirty="0">
                  <a:ln w="76200">
                    <a:solidFill>
                      <a:schemeClr val="bg1"/>
                    </a:solidFill>
                  </a:ln>
                  <a:noFill/>
                  <a:latin typeface="メイリオ" panose="020B0604030504040204" pitchFamily="50" charset="-128"/>
                  <a:ea typeface="メイリオ" panose="020B0604030504040204" pitchFamily="50" charset="-128"/>
                </a:rPr>
                <a:t>Work in Pairs</a:t>
              </a:r>
              <a:r>
                <a:rPr lang="ja-JP" altLang="en-US" sz="8800" b="1" dirty="0">
                  <a:ln w="76200">
                    <a:solidFill>
                      <a:schemeClr val="bg1"/>
                    </a:solidFill>
                  </a:ln>
                  <a:noFill/>
                  <a:latin typeface="メイリオ" panose="020B0604030504040204" pitchFamily="50" charset="-128"/>
                  <a:ea typeface="メイリオ" panose="020B0604030504040204" pitchFamily="50" charset="-128"/>
                </a:rPr>
                <a:t>！</a:t>
              </a:r>
            </a:p>
          </p:txBody>
        </p:sp>
        <p:sp>
          <p:nvSpPr>
            <p:cNvPr id="4" name="タイトル 1"/>
            <p:cNvSpPr txBox="1">
              <a:spLocks/>
            </p:cNvSpPr>
            <p:nvPr/>
          </p:nvSpPr>
          <p:spPr>
            <a:xfrm>
              <a:off x="2217138" y="3836504"/>
              <a:ext cx="8468376" cy="3021496"/>
            </a:xfrm>
            <a:prstGeom prst="rect">
              <a:avLst/>
            </a:prstGeom>
          </p:spPr>
          <p:txBody>
            <a:bodyPr vert="horz" lIns="91440" tIns="45720" rIns="91440" bIns="45720" rtlCol="0" anchor="b">
              <a:noAutofit/>
            </a:bodyPr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kumimoji="1" sz="60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en-US" altLang="ja-JP" sz="8800" b="1" dirty="0">
                  <a:solidFill>
                    <a:srgbClr val="00206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Work in </a:t>
              </a:r>
              <a:r>
                <a:rPr lang="en-US" altLang="ja-JP" sz="8800" b="1" dirty="0">
                  <a:solidFill>
                    <a:srgbClr val="C000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Pairs</a:t>
              </a:r>
              <a:r>
                <a:rPr lang="ja-JP" altLang="en-US" sz="8800" b="1" dirty="0">
                  <a:solidFill>
                    <a:srgbClr val="C000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！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020194738"/>
      </p:ext>
    </p:extLst>
  </p:cSld>
  <p:clrMapOvr>
    <a:masterClrMapping/>
  </p:clrMapOvr>
  <p:transition spd="slow">
    <p:push dir="u"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B05FD95E-C95B-41D2-B47C-0BBE6F35A820}"/>
              </a:ext>
            </a:extLst>
          </p:cNvPr>
          <p:cNvSpPr txBox="1"/>
          <p:nvPr/>
        </p:nvSpPr>
        <p:spPr>
          <a:xfrm>
            <a:off x="596348" y="2481409"/>
            <a:ext cx="7951304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15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Stand up!</a:t>
            </a:r>
            <a:endParaRPr kumimoji="1" lang="ja-JP" altLang="en-US" sz="115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7827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20FA1F9D-48C1-BC88-A431-72822240BCF9}"/>
              </a:ext>
            </a:extLst>
          </p:cNvPr>
          <p:cNvSpPr/>
          <p:nvPr/>
        </p:nvSpPr>
        <p:spPr>
          <a:xfrm>
            <a:off x="0" y="912252"/>
            <a:ext cx="9144000" cy="5945748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97097FE5-6A18-A381-8EDE-DF79802D065A}"/>
              </a:ext>
            </a:extLst>
          </p:cNvPr>
          <p:cNvSpPr/>
          <p:nvPr/>
        </p:nvSpPr>
        <p:spPr>
          <a:xfrm>
            <a:off x="0" y="-1"/>
            <a:ext cx="9144000" cy="945943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4353E78D-F433-C296-0A6D-815CD69F7EF8}"/>
              </a:ext>
            </a:extLst>
          </p:cNvPr>
          <p:cNvSpPr txBox="1"/>
          <p:nvPr/>
        </p:nvSpPr>
        <p:spPr>
          <a:xfrm>
            <a:off x="302136" y="16126"/>
            <a:ext cx="8716030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スラッシュごとに英語と日本語を交互に音読してください。</a:t>
            </a:r>
            <a:endParaRPr lang="en-US" altLang="ja-JP" sz="240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終わったら役割を交代してください。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E3D62132-1517-4DA2-9DD0-0F6B669B30A4}"/>
              </a:ext>
            </a:extLst>
          </p:cNvPr>
          <p:cNvSpPr txBox="1"/>
          <p:nvPr/>
        </p:nvSpPr>
        <p:spPr>
          <a:xfrm>
            <a:off x="537541" y="1332640"/>
            <a:ext cx="80730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</a:t>
            </a:r>
            <a:r>
              <a:rPr kumimoji="1" lang="ja-JP" altLang="en-US" sz="72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さん：英語</a:t>
            </a:r>
            <a:endParaRPr kumimoji="1" lang="en-US" altLang="ja-JP" sz="72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A4D226FD-0D2C-4A5C-9F76-ED9D45562FD8}"/>
              </a:ext>
            </a:extLst>
          </p:cNvPr>
          <p:cNvSpPr txBox="1"/>
          <p:nvPr/>
        </p:nvSpPr>
        <p:spPr>
          <a:xfrm>
            <a:off x="535470" y="4041489"/>
            <a:ext cx="80730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solidFill>
                  <a:schemeClr val="accent5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</a:t>
            </a:r>
            <a:r>
              <a:rPr kumimoji="1" lang="ja-JP" altLang="en-US" sz="7200" b="1" dirty="0">
                <a:solidFill>
                  <a:schemeClr val="accent5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さん：日本語</a:t>
            </a:r>
            <a:endParaRPr kumimoji="1" lang="en-US" altLang="ja-JP" sz="4400" b="1" dirty="0">
              <a:solidFill>
                <a:schemeClr val="accent5">
                  <a:lumMod val="50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C775FC5C-57DA-4C29-8632-BEA0459676F3}"/>
              </a:ext>
            </a:extLst>
          </p:cNvPr>
          <p:cNvSpPr txBox="1"/>
          <p:nvPr/>
        </p:nvSpPr>
        <p:spPr>
          <a:xfrm>
            <a:off x="804241" y="2506431"/>
            <a:ext cx="7802218" cy="954107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テキストを見て</a:t>
            </a:r>
            <a:r>
              <a:rPr kumimoji="1" lang="en-US" altLang="ja-JP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OK</a:t>
            </a:r>
            <a:r>
              <a:rPr kumimoji="1" lang="ja-JP" altLang="en-US" sz="28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。</a:t>
            </a:r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ただし、パートナーへのアイコンタクト＆スマイルを忘れずにすること。</a:t>
            </a:r>
            <a:endParaRPr kumimoji="1" lang="en-US" altLang="ja-JP" sz="4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BAC0BCF0-3374-4A01-AE7C-2DB6415C55DC}"/>
              </a:ext>
            </a:extLst>
          </p:cNvPr>
          <p:cNvSpPr txBox="1"/>
          <p:nvPr/>
        </p:nvSpPr>
        <p:spPr>
          <a:xfrm>
            <a:off x="804241" y="5231681"/>
            <a:ext cx="7802218" cy="954107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テキストを見て</a:t>
            </a:r>
            <a:r>
              <a:rPr kumimoji="1" lang="en-US" altLang="ja-JP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OK</a:t>
            </a:r>
            <a:r>
              <a:rPr kumimoji="1" lang="ja-JP" altLang="en-US" sz="28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。</a:t>
            </a:r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ただし、パートナーへのアイコンタクト＆スマイルを忘れずにすること。</a:t>
            </a:r>
            <a:endParaRPr kumimoji="1" lang="en-US" altLang="ja-JP" sz="4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" name="二等辺三角形 1">
            <a:extLst>
              <a:ext uri="{FF2B5EF4-FFF2-40B4-BE49-F238E27FC236}">
                <a16:creationId xmlns:a16="http://schemas.microsoft.com/office/drawing/2014/main" id="{5DBE0A10-7312-49C3-9A76-9F919653034E}"/>
              </a:ext>
            </a:extLst>
          </p:cNvPr>
          <p:cNvSpPr/>
          <p:nvPr/>
        </p:nvSpPr>
        <p:spPr>
          <a:xfrm rot="5400000">
            <a:off x="358763" y="2779162"/>
            <a:ext cx="474027" cy="408644"/>
          </a:xfrm>
          <a:prstGeom prst="triangle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二等辺三角形 12">
            <a:extLst>
              <a:ext uri="{FF2B5EF4-FFF2-40B4-BE49-F238E27FC236}">
                <a16:creationId xmlns:a16="http://schemas.microsoft.com/office/drawing/2014/main" id="{2ABB009C-0138-40E7-8FD8-65A058C4C1E8}"/>
              </a:ext>
            </a:extLst>
          </p:cNvPr>
          <p:cNvSpPr/>
          <p:nvPr/>
        </p:nvSpPr>
        <p:spPr>
          <a:xfrm rot="5400000">
            <a:off x="358763" y="5504412"/>
            <a:ext cx="474027" cy="408644"/>
          </a:xfrm>
          <a:prstGeom prst="triangle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4795750"/>
      </p:ext>
    </p:extLst>
  </p:cSld>
  <p:clrMapOvr>
    <a:masterClrMapping/>
  </p:clrMapOvr>
  <p:transition spd="slow">
    <p:push dir="u"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正方形/長方形 16">
            <a:extLst>
              <a:ext uri="{FF2B5EF4-FFF2-40B4-BE49-F238E27FC236}">
                <a16:creationId xmlns:a16="http://schemas.microsoft.com/office/drawing/2014/main" id="{19BC80AF-8930-0316-8F79-16902F96FF8B}"/>
              </a:ext>
            </a:extLst>
          </p:cNvPr>
          <p:cNvSpPr/>
          <p:nvPr/>
        </p:nvSpPr>
        <p:spPr>
          <a:xfrm>
            <a:off x="0" y="0"/>
            <a:ext cx="9144000" cy="6796611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0BFDE09C-D51B-75C9-E753-D45BE987496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06399" y="191165"/>
            <a:ext cx="6962400" cy="6147170"/>
          </a:xfrm>
          <a:prstGeom prst="rect">
            <a:avLst/>
          </a:prstGeom>
        </p:spPr>
      </p:pic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6E27A50D-3F41-44B7-A109-7F87432D6928}"/>
              </a:ext>
            </a:extLst>
          </p:cNvPr>
          <p:cNvSpPr/>
          <p:nvPr/>
        </p:nvSpPr>
        <p:spPr>
          <a:xfrm>
            <a:off x="0" y="6536669"/>
            <a:ext cx="9144000" cy="314860"/>
          </a:xfrm>
          <a:prstGeom prst="rect">
            <a:avLst/>
          </a:prstGeom>
          <a:solidFill>
            <a:srgbClr val="34F91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11B31CC2-51EB-41F5-A678-923C05802679}"/>
              </a:ext>
            </a:extLst>
          </p:cNvPr>
          <p:cNvSpPr/>
          <p:nvPr/>
        </p:nvSpPr>
        <p:spPr>
          <a:xfrm>
            <a:off x="0" y="6536669"/>
            <a:ext cx="9144000" cy="31486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1" name="police-whistle2">
            <a:hlinkClick r:id="" action="ppaction://media"/>
            <a:extLst>
              <a:ext uri="{FF2B5EF4-FFF2-40B4-BE49-F238E27FC236}">
                <a16:creationId xmlns:a16="http://schemas.microsoft.com/office/drawing/2014/main" id="{28B36260-0625-4F88-9CE7-2D2DC709335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098550" y="1093632"/>
            <a:ext cx="609600" cy="609600"/>
          </a:xfrm>
          <a:prstGeom prst="rect">
            <a:avLst/>
          </a:prstGeom>
        </p:spPr>
      </p:pic>
      <p:pic>
        <p:nvPicPr>
          <p:cNvPr id="12" name="whistle003001">
            <a:hlinkClick r:id="" action="ppaction://media"/>
            <a:extLst>
              <a:ext uri="{FF2B5EF4-FFF2-40B4-BE49-F238E27FC236}">
                <a16:creationId xmlns:a16="http://schemas.microsoft.com/office/drawing/2014/main" id="{8863406B-F947-4A25-8EB3-1503CFBF8A2D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098550" y="74870"/>
            <a:ext cx="609600" cy="609600"/>
          </a:xfrm>
          <a:prstGeom prst="rect">
            <a:avLst/>
          </a:prstGeom>
        </p:spPr>
      </p:pic>
      <p:sp>
        <p:nvSpPr>
          <p:cNvPr id="15" name="Rectangle 2">
            <a:extLst>
              <a:ext uri="{FF2B5EF4-FFF2-40B4-BE49-F238E27FC236}">
                <a16:creationId xmlns:a16="http://schemas.microsoft.com/office/drawing/2014/main" id="{1FA1AE36-D27E-4308-8B08-F6DA695DBD5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19776" y="6390188"/>
            <a:ext cx="1904448" cy="3908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ja-JP" sz="4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4</a:t>
            </a:r>
            <a:r>
              <a:rPr lang="ja-JP" altLang="en-US" sz="4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分間</a:t>
            </a:r>
          </a:p>
        </p:txBody>
      </p:sp>
      <p:grpSp>
        <p:nvGrpSpPr>
          <p:cNvPr id="42" name="グループ化 41">
            <a:extLst>
              <a:ext uri="{FF2B5EF4-FFF2-40B4-BE49-F238E27FC236}">
                <a16:creationId xmlns:a16="http://schemas.microsoft.com/office/drawing/2014/main" id="{615243AA-08B8-D310-936A-C83DBBD1CABA}"/>
              </a:ext>
            </a:extLst>
          </p:cNvPr>
          <p:cNvGrpSpPr/>
          <p:nvPr/>
        </p:nvGrpSpPr>
        <p:grpSpPr>
          <a:xfrm>
            <a:off x="0" y="1093632"/>
            <a:ext cx="9144000" cy="3473939"/>
            <a:chOff x="0" y="1093632"/>
            <a:chExt cx="9144000" cy="3473939"/>
          </a:xfrm>
        </p:grpSpPr>
        <p:sp>
          <p:nvSpPr>
            <p:cNvPr id="43" name="正方形/長方形 42">
              <a:extLst>
                <a:ext uri="{FF2B5EF4-FFF2-40B4-BE49-F238E27FC236}">
                  <a16:creationId xmlns:a16="http://schemas.microsoft.com/office/drawing/2014/main" id="{C16024F7-174C-7E8B-7B14-B59053A77310}"/>
                </a:ext>
              </a:extLst>
            </p:cNvPr>
            <p:cNvSpPr/>
            <p:nvPr/>
          </p:nvSpPr>
          <p:spPr>
            <a:xfrm>
              <a:off x="0" y="1093632"/>
              <a:ext cx="9144000" cy="3473939"/>
            </a:xfrm>
            <a:prstGeom prst="rect">
              <a:avLst/>
            </a:prstGeom>
            <a:solidFill>
              <a:srgbClr val="0043C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4" name="テキスト ボックス 43">
              <a:extLst>
                <a:ext uri="{FF2B5EF4-FFF2-40B4-BE49-F238E27FC236}">
                  <a16:creationId xmlns:a16="http://schemas.microsoft.com/office/drawing/2014/main" id="{E6018E17-3E28-B8D0-044E-C53AFBA0EE81}"/>
                </a:ext>
              </a:extLst>
            </p:cNvPr>
            <p:cNvSpPr txBox="1"/>
            <p:nvPr/>
          </p:nvSpPr>
          <p:spPr>
            <a:xfrm>
              <a:off x="741073" y="1722606"/>
              <a:ext cx="7661855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3800" b="1" dirty="0">
                  <a:ln w="28575">
                    <a:noFill/>
                  </a:ln>
                  <a:solidFill>
                    <a:srgbClr val="FFFF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Ready</a:t>
              </a:r>
              <a:r>
                <a:rPr kumimoji="1" lang="ja-JP" altLang="en-US" sz="13800" b="1" dirty="0">
                  <a:ln w="28575">
                    <a:noFill/>
                  </a:ln>
                  <a:solidFill>
                    <a:srgbClr val="FFFF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？</a:t>
              </a:r>
              <a:endParaRPr kumimoji="1" lang="ja-JP" altLang="en-US" sz="7200" b="1" dirty="0">
                <a:ln w="28575">
                  <a:noFill/>
                </a:ln>
                <a:solidFill>
                  <a:srgbClr val="FFFF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50002308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0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" presetClass="exit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" dur="240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40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239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40000"/>
                            </p:stCondLst>
                            <p:childTnLst>
                              <p:par>
                                <p:cTn id="1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2" showWhenStopped="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audio>
              <p:cMediaNode vol="80000" showWhenStopped="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  <p:bldLst>
      <p:bldP spid="6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C3E7977E-772C-66C1-9ADE-C9B7B2389F2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EBF358DD-F0D2-49AF-AA6D-285773B01584}"/>
              </a:ext>
            </a:extLst>
          </p:cNvPr>
          <p:cNvSpPr/>
          <p:nvPr/>
        </p:nvSpPr>
        <p:spPr>
          <a:xfrm>
            <a:off x="0" y="1651466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0D71EF55-FBE9-4818-BF47-8FBF5B1FBE9F}"/>
              </a:ext>
            </a:extLst>
          </p:cNvPr>
          <p:cNvSpPr txBox="1"/>
          <p:nvPr/>
        </p:nvSpPr>
        <p:spPr>
          <a:xfrm>
            <a:off x="166165" y="1712857"/>
            <a:ext cx="836819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STEP 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５ </a:t>
            </a:r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Sight Translation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②</a:t>
            </a:r>
            <a:endParaRPr kumimoji="1" lang="en-US" altLang="ja-JP" sz="44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英語の語順通りに音読する</a:t>
            </a:r>
            <a:endParaRPr kumimoji="1" lang="en-US" altLang="ja-JP" sz="36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8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05223D0C-2906-46B2-92EF-C179341F622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473542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A1756B-F3C2-15F5-A2FB-B5AF8382F2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A502067B-980B-954A-DBAB-B1D45B37F591}"/>
              </a:ext>
            </a:extLst>
          </p:cNvPr>
          <p:cNvSpPr txBox="1"/>
          <p:nvPr/>
        </p:nvSpPr>
        <p:spPr>
          <a:xfrm>
            <a:off x="596348" y="2481409"/>
            <a:ext cx="7951304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15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Stand up!</a:t>
            </a:r>
            <a:endParaRPr kumimoji="1" lang="ja-JP" altLang="en-US" sz="115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591719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95EB1E-EE6B-A59E-72D6-4760E5B318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6B46D7F0-95A7-9F91-2768-74E10AB3714D}"/>
              </a:ext>
            </a:extLst>
          </p:cNvPr>
          <p:cNvSpPr/>
          <p:nvPr/>
        </p:nvSpPr>
        <p:spPr>
          <a:xfrm>
            <a:off x="0" y="912252"/>
            <a:ext cx="9144000" cy="5929622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9FD64176-FDE6-E95D-D19C-F185143D69DA}"/>
              </a:ext>
            </a:extLst>
          </p:cNvPr>
          <p:cNvSpPr/>
          <p:nvPr/>
        </p:nvSpPr>
        <p:spPr>
          <a:xfrm>
            <a:off x="0" y="-1"/>
            <a:ext cx="9144000" cy="945943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501992B7-3FE5-36C5-26F7-1EA9AD3B5D34}"/>
              </a:ext>
            </a:extLst>
          </p:cNvPr>
          <p:cNvSpPr txBox="1"/>
          <p:nvPr/>
        </p:nvSpPr>
        <p:spPr>
          <a:xfrm>
            <a:off x="302136" y="16126"/>
            <a:ext cx="8716030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スラッシュごとに英語を音読し、日本語に訳してください。</a:t>
            </a:r>
            <a:endParaRPr lang="en-US" altLang="ja-JP" sz="240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終わったら役割を交代してください。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1474ADA8-AF8D-BC24-88CB-B47577A088F6}"/>
              </a:ext>
            </a:extLst>
          </p:cNvPr>
          <p:cNvSpPr txBox="1"/>
          <p:nvPr/>
        </p:nvSpPr>
        <p:spPr>
          <a:xfrm>
            <a:off x="537541" y="1332640"/>
            <a:ext cx="80730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</a:t>
            </a:r>
            <a:r>
              <a:rPr kumimoji="1" lang="ja-JP" altLang="en-US" sz="72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さん：英語</a:t>
            </a:r>
            <a:endParaRPr kumimoji="1" lang="en-US" altLang="ja-JP" sz="72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F3F5F5C3-7101-29FB-76B5-A766019AF05A}"/>
              </a:ext>
            </a:extLst>
          </p:cNvPr>
          <p:cNvSpPr txBox="1"/>
          <p:nvPr/>
        </p:nvSpPr>
        <p:spPr>
          <a:xfrm>
            <a:off x="535470" y="4041489"/>
            <a:ext cx="80730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solidFill>
                  <a:schemeClr val="accent5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</a:t>
            </a:r>
            <a:r>
              <a:rPr kumimoji="1" lang="ja-JP" altLang="en-US" sz="7200" b="1" dirty="0">
                <a:solidFill>
                  <a:schemeClr val="accent5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さん：日本語</a:t>
            </a:r>
            <a:endParaRPr kumimoji="1" lang="en-US" altLang="ja-JP" sz="4400" b="1" dirty="0">
              <a:solidFill>
                <a:schemeClr val="accent5">
                  <a:lumMod val="50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03FD2652-20A1-42F2-2DC5-79CD473B8D26}"/>
              </a:ext>
            </a:extLst>
          </p:cNvPr>
          <p:cNvSpPr txBox="1"/>
          <p:nvPr/>
        </p:nvSpPr>
        <p:spPr>
          <a:xfrm>
            <a:off x="804241" y="2506431"/>
            <a:ext cx="7802218" cy="1384995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テキストを見て</a:t>
            </a:r>
            <a:r>
              <a:rPr kumimoji="1" lang="en-US" altLang="ja-JP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OK</a:t>
            </a:r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。</a:t>
            </a:r>
            <a:endParaRPr kumimoji="1" lang="en-US" altLang="ja-JP" sz="2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パートナーに伝わるように一生懸命音読する。</a:t>
            </a:r>
            <a:endParaRPr kumimoji="1" lang="en-US" altLang="ja-JP" sz="2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en-US" altLang="ja-JP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</a:t>
            </a:r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さんは、あなたの声だけが頼りです！</a:t>
            </a:r>
            <a:endParaRPr kumimoji="1" lang="en-US" altLang="ja-JP" sz="4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47097649-8F03-4F88-D44E-85A5C9F91EC0}"/>
              </a:ext>
            </a:extLst>
          </p:cNvPr>
          <p:cNvSpPr txBox="1"/>
          <p:nvPr/>
        </p:nvSpPr>
        <p:spPr>
          <a:xfrm>
            <a:off x="804241" y="5231681"/>
            <a:ext cx="7802218" cy="138499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テキストは見ない！</a:t>
            </a:r>
            <a:endParaRPr kumimoji="1" lang="en-US" altLang="ja-JP" sz="2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不自然な日本語でいいのでクイックレスポンス。</a:t>
            </a:r>
            <a:endParaRPr kumimoji="1" lang="en-US" altLang="ja-JP" sz="2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反射神経＆集中力を高めろ！</a:t>
            </a:r>
            <a:endParaRPr kumimoji="1" lang="en-US" altLang="ja-JP" sz="4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" name="二等辺三角形 1">
            <a:extLst>
              <a:ext uri="{FF2B5EF4-FFF2-40B4-BE49-F238E27FC236}">
                <a16:creationId xmlns:a16="http://schemas.microsoft.com/office/drawing/2014/main" id="{36A4A52B-77C4-B6B6-514C-CBAA69502C62}"/>
              </a:ext>
            </a:extLst>
          </p:cNvPr>
          <p:cNvSpPr/>
          <p:nvPr/>
        </p:nvSpPr>
        <p:spPr>
          <a:xfrm rot="5400000">
            <a:off x="358763" y="2779162"/>
            <a:ext cx="474027" cy="408644"/>
          </a:xfrm>
          <a:prstGeom prst="triangle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二等辺三角形 12">
            <a:extLst>
              <a:ext uri="{FF2B5EF4-FFF2-40B4-BE49-F238E27FC236}">
                <a16:creationId xmlns:a16="http://schemas.microsoft.com/office/drawing/2014/main" id="{B6003BA8-7E0B-17AE-C530-36CFA7AA2098}"/>
              </a:ext>
            </a:extLst>
          </p:cNvPr>
          <p:cNvSpPr/>
          <p:nvPr/>
        </p:nvSpPr>
        <p:spPr>
          <a:xfrm rot="5400000">
            <a:off x="358763" y="5504412"/>
            <a:ext cx="474027" cy="408644"/>
          </a:xfrm>
          <a:prstGeom prst="triangle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1153817"/>
      </p:ext>
    </p:extLst>
  </p:cSld>
  <p:clrMapOvr>
    <a:masterClrMapping/>
  </p:clrMapOvr>
  <p:transition spd="slow">
    <p:push dir="u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EAB4B93B-15FB-43E7-8079-B3162DEA95E0}"/>
              </a:ext>
            </a:extLst>
          </p:cNvPr>
          <p:cNvSpPr/>
          <p:nvPr/>
        </p:nvSpPr>
        <p:spPr>
          <a:xfrm>
            <a:off x="0" y="1029686"/>
            <a:ext cx="9144000" cy="5828314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81FC1979-4189-4538-A9D0-07D470F535F3}"/>
              </a:ext>
            </a:extLst>
          </p:cNvPr>
          <p:cNvSpPr/>
          <p:nvPr/>
        </p:nvSpPr>
        <p:spPr>
          <a:xfrm>
            <a:off x="0" y="-1"/>
            <a:ext cx="9144000" cy="1029687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543C86BA-35A9-47C6-8FA2-B588921918DC}"/>
              </a:ext>
            </a:extLst>
          </p:cNvPr>
          <p:cNvSpPr txBox="1"/>
          <p:nvPr/>
        </p:nvSpPr>
        <p:spPr>
          <a:xfrm>
            <a:off x="302136" y="69374"/>
            <a:ext cx="8716030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それぞれ、音声が４回ずつ流れます。音声のあとに、ポーズがありますので、すべて英語でリピートしてください。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pic>
        <p:nvPicPr>
          <p:cNvPr id="2" name="AS_G1_17_01_kihon">
            <a:hlinkClick r:id="" action="ppaction://media"/>
            <a:extLst>
              <a:ext uri="{FF2B5EF4-FFF2-40B4-BE49-F238E27FC236}">
                <a16:creationId xmlns:a16="http://schemas.microsoft.com/office/drawing/2014/main" id="{69713037-0EDA-283D-AEA0-85DFE8897DA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0607675" y="739775"/>
            <a:ext cx="406400" cy="406400"/>
          </a:xfrm>
          <a:prstGeom prst="rect">
            <a:avLst/>
          </a:prstGeom>
        </p:spPr>
      </p:pic>
      <p:pic>
        <p:nvPicPr>
          <p:cNvPr id="8" name="図 7">
            <a:extLst>
              <a:ext uri="{FF2B5EF4-FFF2-40B4-BE49-F238E27FC236}">
                <a16:creationId xmlns:a16="http://schemas.microsoft.com/office/drawing/2014/main" id="{3659D6A2-D395-BE6C-2E23-340BA4CD8D5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3000" y="1251343"/>
            <a:ext cx="8658000" cy="4850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238788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849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0B0E002E-AFED-FCA8-1B19-B78249D5653A}"/>
              </a:ext>
            </a:extLst>
          </p:cNvPr>
          <p:cNvSpPr/>
          <p:nvPr/>
        </p:nvSpPr>
        <p:spPr>
          <a:xfrm>
            <a:off x="0" y="0"/>
            <a:ext cx="9144000" cy="6796611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6813B0CB-B274-57FD-A534-26A48ED2782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21400" y="191164"/>
            <a:ext cx="6901200" cy="6016005"/>
          </a:xfrm>
          <a:prstGeom prst="rect">
            <a:avLst/>
          </a:prstGeom>
        </p:spPr>
      </p:pic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6E27A50D-3F41-44B7-A109-7F87432D6928}"/>
              </a:ext>
            </a:extLst>
          </p:cNvPr>
          <p:cNvSpPr/>
          <p:nvPr/>
        </p:nvSpPr>
        <p:spPr>
          <a:xfrm>
            <a:off x="0" y="6536669"/>
            <a:ext cx="9144000" cy="314860"/>
          </a:xfrm>
          <a:prstGeom prst="rect">
            <a:avLst/>
          </a:prstGeom>
          <a:solidFill>
            <a:srgbClr val="34F91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11B31CC2-51EB-41F5-A678-923C05802679}"/>
              </a:ext>
            </a:extLst>
          </p:cNvPr>
          <p:cNvSpPr/>
          <p:nvPr/>
        </p:nvSpPr>
        <p:spPr>
          <a:xfrm>
            <a:off x="0" y="6536669"/>
            <a:ext cx="9144000" cy="31486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1" name="police-whistle2">
            <a:hlinkClick r:id="" action="ppaction://media"/>
            <a:extLst>
              <a:ext uri="{FF2B5EF4-FFF2-40B4-BE49-F238E27FC236}">
                <a16:creationId xmlns:a16="http://schemas.microsoft.com/office/drawing/2014/main" id="{28B36260-0625-4F88-9CE7-2D2DC709335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098550" y="1093632"/>
            <a:ext cx="609600" cy="609600"/>
          </a:xfrm>
          <a:prstGeom prst="rect">
            <a:avLst/>
          </a:prstGeom>
        </p:spPr>
      </p:pic>
      <p:pic>
        <p:nvPicPr>
          <p:cNvPr id="12" name="whistle003001">
            <a:hlinkClick r:id="" action="ppaction://media"/>
            <a:extLst>
              <a:ext uri="{FF2B5EF4-FFF2-40B4-BE49-F238E27FC236}">
                <a16:creationId xmlns:a16="http://schemas.microsoft.com/office/drawing/2014/main" id="{8863406B-F947-4A25-8EB3-1503CFBF8A2D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098550" y="74870"/>
            <a:ext cx="609600" cy="609600"/>
          </a:xfrm>
          <a:prstGeom prst="rect">
            <a:avLst/>
          </a:prstGeom>
        </p:spPr>
      </p:pic>
      <p:sp>
        <p:nvSpPr>
          <p:cNvPr id="16" name="Rectangle 2">
            <a:extLst>
              <a:ext uri="{FF2B5EF4-FFF2-40B4-BE49-F238E27FC236}">
                <a16:creationId xmlns:a16="http://schemas.microsoft.com/office/drawing/2014/main" id="{3D9DF37B-8401-4B36-A293-9F54BDF3132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19776" y="6390188"/>
            <a:ext cx="1904448" cy="3908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ja-JP" sz="4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4</a:t>
            </a:r>
            <a:r>
              <a:rPr lang="ja-JP" altLang="en-US" sz="4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分間</a:t>
            </a:r>
          </a:p>
        </p:txBody>
      </p:sp>
      <p:grpSp>
        <p:nvGrpSpPr>
          <p:cNvPr id="51" name="グループ化 50">
            <a:extLst>
              <a:ext uri="{FF2B5EF4-FFF2-40B4-BE49-F238E27FC236}">
                <a16:creationId xmlns:a16="http://schemas.microsoft.com/office/drawing/2014/main" id="{4AAD4E0E-56C7-39DF-C79D-7ED29440CBA0}"/>
              </a:ext>
            </a:extLst>
          </p:cNvPr>
          <p:cNvGrpSpPr/>
          <p:nvPr/>
        </p:nvGrpSpPr>
        <p:grpSpPr>
          <a:xfrm>
            <a:off x="0" y="1807715"/>
            <a:ext cx="9144000" cy="3473939"/>
            <a:chOff x="0" y="1093632"/>
            <a:chExt cx="9144000" cy="3473939"/>
          </a:xfrm>
        </p:grpSpPr>
        <p:sp>
          <p:nvSpPr>
            <p:cNvPr id="52" name="正方形/長方形 51">
              <a:extLst>
                <a:ext uri="{FF2B5EF4-FFF2-40B4-BE49-F238E27FC236}">
                  <a16:creationId xmlns:a16="http://schemas.microsoft.com/office/drawing/2014/main" id="{A067ECA5-A52D-336D-BDB8-E0A60825FE01}"/>
                </a:ext>
              </a:extLst>
            </p:cNvPr>
            <p:cNvSpPr/>
            <p:nvPr/>
          </p:nvSpPr>
          <p:spPr>
            <a:xfrm>
              <a:off x="0" y="1093632"/>
              <a:ext cx="9144000" cy="3473939"/>
            </a:xfrm>
            <a:prstGeom prst="rect">
              <a:avLst/>
            </a:prstGeom>
            <a:solidFill>
              <a:srgbClr val="0043C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3" name="テキスト ボックス 52">
              <a:extLst>
                <a:ext uri="{FF2B5EF4-FFF2-40B4-BE49-F238E27FC236}">
                  <a16:creationId xmlns:a16="http://schemas.microsoft.com/office/drawing/2014/main" id="{027F7D23-52D6-9593-90C9-B56B717A8D3D}"/>
                </a:ext>
              </a:extLst>
            </p:cNvPr>
            <p:cNvSpPr txBox="1"/>
            <p:nvPr/>
          </p:nvSpPr>
          <p:spPr>
            <a:xfrm>
              <a:off x="741073" y="1722606"/>
              <a:ext cx="7661855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3800" b="1" dirty="0">
                  <a:ln w="28575">
                    <a:noFill/>
                  </a:ln>
                  <a:solidFill>
                    <a:srgbClr val="FFFF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Ready</a:t>
              </a:r>
              <a:r>
                <a:rPr kumimoji="1" lang="ja-JP" altLang="en-US" sz="13800" b="1" dirty="0">
                  <a:ln w="28575">
                    <a:noFill/>
                  </a:ln>
                  <a:solidFill>
                    <a:srgbClr val="FFFF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？</a:t>
              </a:r>
              <a:endParaRPr kumimoji="1" lang="ja-JP" altLang="en-US" sz="7200" b="1" dirty="0">
                <a:ln w="28575">
                  <a:noFill/>
                </a:ln>
                <a:solidFill>
                  <a:srgbClr val="FFFF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6291507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0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" presetClass="exit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" dur="240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40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239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40000"/>
                            </p:stCondLst>
                            <p:childTnLst>
                              <p:par>
                                <p:cTn id="1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2" showWhenStopped="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audio>
              <p:cMediaNode vol="80000" showWhenStopped="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  <p:bldLst>
      <p:bldP spid="6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3ACA4ADF-EA90-1CF8-A4FC-759F46A444D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EBF358DD-F0D2-49AF-AA6D-285773B01584}"/>
              </a:ext>
            </a:extLst>
          </p:cNvPr>
          <p:cNvSpPr/>
          <p:nvPr/>
        </p:nvSpPr>
        <p:spPr>
          <a:xfrm>
            <a:off x="0" y="1651466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0D71EF55-FBE9-4818-BF47-8FBF5B1FBE9F}"/>
              </a:ext>
            </a:extLst>
          </p:cNvPr>
          <p:cNvSpPr txBox="1"/>
          <p:nvPr/>
        </p:nvSpPr>
        <p:spPr>
          <a:xfrm>
            <a:off x="166165" y="1712857"/>
            <a:ext cx="836819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STEP 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６ </a:t>
            </a:r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Dictation</a:t>
            </a:r>
          </a:p>
          <a:p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英語の音声を書き取る！</a:t>
            </a:r>
            <a:endParaRPr kumimoji="1" lang="en-US" altLang="ja-JP" sz="36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15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AFC9DBF7-A191-44AF-A03A-85956D44536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356290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正方形/長方形 24">
            <a:extLst>
              <a:ext uri="{FF2B5EF4-FFF2-40B4-BE49-F238E27FC236}">
                <a16:creationId xmlns:a16="http://schemas.microsoft.com/office/drawing/2014/main" id="{DC326798-9AF0-4268-A024-AB2BF7D2F27A}"/>
              </a:ext>
            </a:extLst>
          </p:cNvPr>
          <p:cNvSpPr/>
          <p:nvPr/>
        </p:nvSpPr>
        <p:spPr>
          <a:xfrm>
            <a:off x="0" y="1445538"/>
            <a:ext cx="9144000" cy="5412462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22" name="図 21">
            <a:extLst>
              <a:ext uri="{FF2B5EF4-FFF2-40B4-BE49-F238E27FC236}">
                <a16:creationId xmlns:a16="http://schemas.microsoft.com/office/drawing/2014/main" id="{6B98DC64-E8F3-A702-3642-A157C2FCD84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30400" y="1872128"/>
            <a:ext cx="8683200" cy="4468538"/>
          </a:xfrm>
          <a:prstGeom prst="rect">
            <a:avLst/>
          </a:prstGeom>
        </p:spPr>
      </p:pic>
      <p:pic>
        <p:nvPicPr>
          <p:cNvPr id="20" name="PPT_20">
            <a:hlinkClick r:id="" action="ppaction://media"/>
            <a:extLst>
              <a:ext uri="{FF2B5EF4-FFF2-40B4-BE49-F238E27FC236}">
                <a16:creationId xmlns:a16="http://schemas.microsoft.com/office/drawing/2014/main" id="{8A39EAC2-8D25-4F65-9D0D-4272A124E18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-1533868" y="1220261"/>
            <a:ext cx="609600" cy="609600"/>
          </a:xfrm>
          <a:prstGeom prst="rect">
            <a:avLst/>
          </a:prstGeom>
        </p:spPr>
      </p:pic>
      <p:sp>
        <p:nvSpPr>
          <p:cNvPr id="21" name="正方形/長方形 20">
            <a:extLst>
              <a:ext uri="{FF2B5EF4-FFF2-40B4-BE49-F238E27FC236}">
                <a16:creationId xmlns:a16="http://schemas.microsoft.com/office/drawing/2014/main" id="{ECC31C78-C7F1-4EBA-BD73-DDE98B3288C8}"/>
              </a:ext>
            </a:extLst>
          </p:cNvPr>
          <p:cNvSpPr/>
          <p:nvPr/>
        </p:nvSpPr>
        <p:spPr>
          <a:xfrm>
            <a:off x="0" y="-1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8" name="正方形/長方形 27">
            <a:extLst>
              <a:ext uri="{FF2B5EF4-FFF2-40B4-BE49-F238E27FC236}">
                <a16:creationId xmlns:a16="http://schemas.microsoft.com/office/drawing/2014/main" id="{D31121AF-649C-47B2-8D92-081E43F9D17E}"/>
              </a:ext>
            </a:extLst>
          </p:cNvPr>
          <p:cNvSpPr/>
          <p:nvPr/>
        </p:nvSpPr>
        <p:spPr>
          <a:xfrm>
            <a:off x="6554540" y="199778"/>
            <a:ext cx="831106" cy="81714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9" name="正方形/長方形 28">
            <a:extLst>
              <a:ext uri="{FF2B5EF4-FFF2-40B4-BE49-F238E27FC236}">
                <a16:creationId xmlns:a16="http://schemas.microsoft.com/office/drawing/2014/main" id="{013DE844-5730-4396-ACAC-B946ADD5A927}"/>
              </a:ext>
            </a:extLst>
          </p:cNvPr>
          <p:cNvSpPr/>
          <p:nvPr/>
        </p:nvSpPr>
        <p:spPr>
          <a:xfrm>
            <a:off x="7757001" y="199777"/>
            <a:ext cx="831106" cy="81714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2" name="グループ化 31">
            <a:extLst>
              <a:ext uri="{FF2B5EF4-FFF2-40B4-BE49-F238E27FC236}">
                <a16:creationId xmlns:a16="http://schemas.microsoft.com/office/drawing/2014/main" id="{FB5ABDDB-BCAF-4D66-AC53-2DBDB77218E9}"/>
              </a:ext>
            </a:extLst>
          </p:cNvPr>
          <p:cNvGrpSpPr/>
          <p:nvPr/>
        </p:nvGrpSpPr>
        <p:grpSpPr>
          <a:xfrm>
            <a:off x="6668436" y="307677"/>
            <a:ext cx="603315" cy="601350"/>
            <a:chOff x="1765300" y="3319886"/>
            <a:chExt cx="2131151" cy="2124211"/>
          </a:xfrm>
        </p:grpSpPr>
        <p:sp>
          <p:nvSpPr>
            <p:cNvPr id="33" name="正方形/長方形 32">
              <a:extLst>
                <a:ext uri="{FF2B5EF4-FFF2-40B4-BE49-F238E27FC236}">
                  <a16:creationId xmlns:a16="http://schemas.microsoft.com/office/drawing/2014/main" id="{842196D1-EE66-456A-8241-6EC4587168C2}"/>
                </a:ext>
              </a:extLst>
            </p:cNvPr>
            <p:cNvSpPr/>
            <p:nvPr/>
          </p:nvSpPr>
          <p:spPr>
            <a:xfrm>
              <a:off x="1765300" y="3319886"/>
              <a:ext cx="2124211" cy="21242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34" name="図 33">
              <a:extLst>
                <a:ext uri="{FF2B5EF4-FFF2-40B4-BE49-F238E27FC236}">
                  <a16:creationId xmlns:a16="http://schemas.microsoft.com/office/drawing/2014/main" id="{03A3D3AD-4D1B-4E2D-8681-24BF2D49EF7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 cstate="print">
              <a:duotone>
                <a:prstClr val="black"/>
                <a:schemeClr val="accent5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306" t="23118" r="22564" b="16721"/>
            <a:stretch/>
          </p:blipFill>
          <p:spPr>
            <a:xfrm>
              <a:off x="1849937" y="3364425"/>
              <a:ext cx="2046514" cy="2047591"/>
            </a:xfrm>
            <a:prstGeom prst="rect">
              <a:avLst/>
            </a:prstGeom>
          </p:spPr>
        </p:pic>
      </p:grpSp>
      <p:grpSp>
        <p:nvGrpSpPr>
          <p:cNvPr id="35" name="グループ化 34">
            <a:extLst>
              <a:ext uri="{FF2B5EF4-FFF2-40B4-BE49-F238E27FC236}">
                <a16:creationId xmlns:a16="http://schemas.microsoft.com/office/drawing/2014/main" id="{6122E27F-992C-4D10-8A15-79AB98918DF9}"/>
              </a:ext>
            </a:extLst>
          </p:cNvPr>
          <p:cNvGrpSpPr/>
          <p:nvPr/>
        </p:nvGrpSpPr>
        <p:grpSpPr>
          <a:xfrm>
            <a:off x="7869333" y="307676"/>
            <a:ext cx="606442" cy="601351"/>
            <a:chOff x="5070178" y="3319886"/>
            <a:chExt cx="2142195" cy="2124211"/>
          </a:xfrm>
        </p:grpSpPr>
        <p:sp>
          <p:nvSpPr>
            <p:cNvPr id="36" name="正方形/長方形 35">
              <a:extLst>
                <a:ext uri="{FF2B5EF4-FFF2-40B4-BE49-F238E27FC236}">
                  <a16:creationId xmlns:a16="http://schemas.microsoft.com/office/drawing/2014/main" id="{4F1E48CA-C0C7-4ACF-9C62-2FEF85FE9B31}"/>
                </a:ext>
              </a:extLst>
            </p:cNvPr>
            <p:cNvSpPr/>
            <p:nvPr/>
          </p:nvSpPr>
          <p:spPr>
            <a:xfrm>
              <a:off x="5088162" y="3319886"/>
              <a:ext cx="2124211" cy="21242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37" name="図 36">
              <a:extLst>
                <a:ext uri="{FF2B5EF4-FFF2-40B4-BE49-F238E27FC236}">
                  <a16:creationId xmlns:a16="http://schemas.microsoft.com/office/drawing/2014/main" id="{1FB3E4F0-45BA-4511-86CC-CB4E5C91FFC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1" cstate="print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saturation sat="300000"/>
                      </a14:imgEffect>
                      <a14:imgEffect>
                        <a14:brightnessContrast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483" t="23652" r="22305" b="15640"/>
            <a:stretch/>
          </p:blipFill>
          <p:spPr>
            <a:xfrm>
              <a:off x="5070178" y="3364424"/>
              <a:ext cx="2131152" cy="2079673"/>
            </a:xfrm>
            <a:prstGeom prst="rect">
              <a:avLst/>
            </a:prstGeom>
          </p:spPr>
        </p:pic>
      </p:grp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FC5CDEEF-2A83-8AA4-DFBD-A0E2D96CBF9B}"/>
              </a:ext>
            </a:extLst>
          </p:cNvPr>
          <p:cNvSpPr txBox="1"/>
          <p:nvPr/>
        </p:nvSpPr>
        <p:spPr>
          <a:xfrm>
            <a:off x="302136" y="190561"/>
            <a:ext cx="5696511" cy="113877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音声を聞いて、単語を書き取りましょう。 </a:t>
            </a:r>
            <a:endParaRPr lang="en-US" altLang="ja-JP" sz="240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200" spc="-15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　</a:t>
            </a:r>
            <a:r>
              <a:rPr lang="en-US" altLang="ja-JP" sz="20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1</a:t>
            </a:r>
            <a:r>
              <a:rPr lang="ja-JP" altLang="en-US" sz="20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回目 ： 書き取るためのポーズが入った音声</a:t>
            </a:r>
            <a:endParaRPr lang="en-US" altLang="ja-JP" sz="200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2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　</a:t>
            </a:r>
            <a:r>
              <a:rPr lang="en-US" altLang="ja-JP" sz="20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2</a:t>
            </a:r>
            <a:r>
              <a:rPr lang="ja-JP" altLang="en-US" sz="20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回目 ： ナチュラルスピードの音声</a:t>
            </a:r>
            <a:endParaRPr kumimoji="1" lang="ja-JP" altLang="en-US" sz="22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CDE73772-5A84-7C50-8CBE-CF843B1D6B84}"/>
              </a:ext>
            </a:extLst>
          </p:cNvPr>
          <p:cNvSpPr txBox="1"/>
          <p:nvPr/>
        </p:nvSpPr>
        <p:spPr>
          <a:xfrm>
            <a:off x="6164812" y="856797"/>
            <a:ext cx="16105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ja-JP" sz="11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11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ポーズあり</a:t>
            </a:r>
            <a:endParaRPr kumimoji="1" lang="ja-JP" altLang="en-US" sz="1100" dirty="0">
              <a:solidFill>
                <a:schemeClr val="bg1"/>
              </a:solidFill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D73E6105-E9B3-16D9-D369-CCEBA0B68F85}"/>
              </a:ext>
            </a:extLst>
          </p:cNvPr>
          <p:cNvSpPr txBox="1"/>
          <p:nvPr/>
        </p:nvSpPr>
        <p:spPr>
          <a:xfrm>
            <a:off x="7367273" y="856797"/>
            <a:ext cx="16105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ja-JP" sz="11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11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ポーズなし</a:t>
            </a:r>
            <a:endParaRPr kumimoji="1" lang="ja-JP" altLang="en-US" sz="1100" dirty="0">
              <a:solidFill>
                <a:schemeClr val="bg1"/>
              </a:solidFill>
            </a:endParaRP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338370B8-E08A-77F8-B16B-26E0ED239D4E}"/>
              </a:ext>
            </a:extLst>
          </p:cNvPr>
          <p:cNvSpPr txBox="1"/>
          <p:nvPr/>
        </p:nvSpPr>
        <p:spPr>
          <a:xfrm>
            <a:off x="7374489" y="1836804"/>
            <a:ext cx="765023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was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2" name="AS_G1_17_11_reading_s6_1">
            <a:hlinkClick r:id="" action="ppaction://media"/>
            <a:extLst>
              <a:ext uri="{FF2B5EF4-FFF2-40B4-BE49-F238E27FC236}">
                <a16:creationId xmlns:a16="http://schemas.microsoft.com/office/drawing/2014/main" id="{0C26F487-D64C-1866-AB9D-8E59B89DC9AF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0734675" y="-60325"/>
            <a:ext cx="406400" cy="406400"/>
          </a:xfrm>
          <a:prstGeom prst="rect">
            <a:avLst/>
          </a:prstGeom>
        </p:spPr>
      </p:pic>
      <p:pic>
        <p:nvPicPr>
          <p:cNvPr id="9" name="AS_G1_17_12_reading_s6_2">
            <a:hlinkClick r:id="" action="ppaction://media"/>
            <a:extLst>
              <a:ext uri="{FF2B5EF4-FFF2-40B4-BE49-F238E27FC236}">
                <a16:creationId xmlns:a16="http://schemas.microsoft.com/office/drawing/2014/main" id="{65965739-38D7-1B88-36E8-66E6E729BAE0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0734675" y="653597"/>
            <a:ext cx="406400" cy="406400"/>
          </a:xfrm>
          <a:prstGeom prst="rect">
            <a:avLst/>
          </a:prstGeom>
        </p:spPr>
      </p:pic>
      <p:pic>
        <p:nvPicPr>
          <p:cNvPr id="18" name="AS_G1_17_11_reading_s6_1">
            <a:hlinkClick r:id="" action="ppaction://media"/>
            <a:extLst>
              <a:ext uri="{FF2B5EF4-FFF2-40B4-BE49-F238E27FC236}">
                <a16:creationId xmlns:a16="http://schemas.microsoft.com/office/drawing/2014/main" id="{E98ED0F0-7288-1EDE-430D-871C05D6393F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0734675" y="2100848"/>
            <a:ext cx="406400" cy="406400"/>
          </a:xfrm>
          <a:prstGeom prst="rect">
            <a:avLst/>
          </a:prstGeom>
        </p:spPr>
      </p:pic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id="{7FA3B82A-BFC4-6AAC-A216-9215577D2733}"/>
              </a:ext>
            </a:extLst>
          </p:cNvPr>
          <p:cNvSpPr txBox="1"/>
          <p:nvPr/>
        </p:nvSpPr>
        <p:spPr>
          <a:xfrm>
            <a:off x="4085189" y="2347376"/>
            <a:ext cx="765023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ago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1" name="テキスト ボックス 30">
            <a:extLst>
              <a:ext uri="{FF2B5EF4-FFF2-40B4-BE49-F238E27FC236}">
                <a16:creationId xmlns:a16="http://schemas.microsoft.com/office/drawing/2014/main" id="{24900263-30BF-D3DA-29CE-1F52C1756EF0}"/>
              </a:ext>
            </a:extLst>
          </p:cNvPr>
          <p:cNvSpPr txBox="1"/>
          <p:nvPr/>
        </p:nvSpPr>
        <p:spPr>
          <a:xfrm>
            <a:off x="6104182" y="2347376"/>
            <a:ext cx="765023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was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8" name="テキスト ボックス 37">
            <a:extLst>
              <a:ext uri="{FF2B5EF4-FFF2-40B4-BE49-F238E27FC236}">
                <a16:creationId xmlns:a16="http://schemas.microsoft.com/office/drawing/2014/main" id="{C1B5DCE6-E34A-97CE-EEF5-36C785C120DA}"/>
              </a:ext>
            </a:extLst>
          </p:cNvPr>
          <p:cNvSpPr txBox="1"/>
          <p:nvPr/>
        </p:nvSpPr>
        <p:spPr>
          <a:xfrm>
            <a:off x="5475488" y="2894212"/>
            <a:ext cx="2393845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At          first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9" name="テキスト ボックス 38">
            <a:extLst>
              <a:ext uri="{FF2B5EF4-FFF2-40B4-BE49-F238E27FC236}">
                <a16:creationId xmlns:a16="http://schemas.microsoft.com/office/drawing/2014/main" id="{2AD318D4-C51A-A69B-94DC-0A04DD1B539C}"/>
              </a:ext>
            </a:extLst>
          </p:cNvPr>
          <p:cNvSpPr txBox="1"/>
          <p:nvPr/>
        </p:nvSpPr>
        <p:spPr>
          <a:xfrm>
            <a:off x="2239555" y="3386182"/>
            <a:ext cx="1226779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wasn’t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0" name="テキスト ボックス 39">
            <a:extLst>
              <a:ext uri="{FF2B5EF4-FFF2-40B4-BE49-F238E27FC236}">
                <a16:creationId xmlns:a16="http://schemas.microsoft.com/office/drawing/2014/main" id="{07A889D7-A34B-C2DA-2F8B-126B8772A64D}"/>
              </a:ext>
            </a:extLst>
          </p:cNvPr>
          <p:cNvSpPr txBox="1"/>
          <p:nvPr/>
        </p:nvSpPr>
        <p:spPr>
          <a:xfrm>
            <a:off x="7195094" y="3386182"/>
            <a:ext cx="1312215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around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1" name="テキスト ボックス 40">
            <a:extLst>
              <a:ext uri="{FF2B5EF4-FFF2-40B4-BE49-F238E27FC236}">
                <a16:creationId xmlns:a16="http://schemas.microsoft.com/office/drawing/2014/main" id="{504CCEB4-6B55-F38D-780E-6354999880A1}"/>
              </a:ext>
            </a:extLst>
          </p:cNvPr>
          <p:cNvSpPr txBox="1"/>
          <p:nvPr/>
        </p:nvSpPr>
        <p:spPr>
          <a:xfrm>
            <a:off x="1309889" y="3944931"/>
            <a:ext cx="2156446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were     kind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2" name="テキスト ボックス 41">
            <a:extLst>
              <a:ext uri="{FF2B5EF4-FFF2-40B4-BE49-F238E27FC236}">
                <a16:creationId xmlns:a16="http://schemas.microsoft.com/office/drawing/2014/main" id="{8C4E87A1-1A22-D61F-9C8A-F9FBE3015D7B}"/>
              </a:ext>
            </a:extLst>
          </p:cNvPr>
          <p:cNvSpPr txBox="1"/>
          <p:nvPr/>
        </p:nvSpPr>
        <p:spPr>
          <a:xfrm>
            <a:off x="7149632" y="3944931"/>
            <a:ext cx="1226779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places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3" name="テキスト ボックス 42">
            <a:extLst>
              <a:ext uri="{FF2B5EF4-FFF2-40B4-BE49-F238E27FC236}">
                <a16:creationId xmlns:a16="http://schemas.microsoft.com/office/drawing/2014/main" id="{B6FBC870-A0F0-A368-2454-1EEE672C754C}"/>
              </a:ext>
            </a:extLst>
          </p:cNvPr>
          <p:cNvSpPr txBox="1"/>
          <p:nvPr/>
        </p:nvSpPr>
        <p:spPr>
          <a:xfrm>
            <a:off x="2125255" y="4449375"/>
            <a:ext cx="1481545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beautiful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4" name="テキスト ボックス 43">
            <a:extLst>
              <a:ext uri="{FF2B5EF4-FFF2-40B4-BE49-F238E27FC236}">
                <a16:creationId xmlns:a16="http://schemas.microsoft.com/office/drawing/2014/main" id="{95666BEA-584C-B7EB-D7C1-B957BB758FC8}"/>
              </a:ext>
            </a:extLst>
          </p:cNvPr>
          <p:cNvSpPr txBox="1"/>
          <p:nvPr/>
        </p:nvSpPr>
        <p:spPr>
          <a:xfrm>
            <a:off x="3072177" y="4953819"/>
            <a:ext cx="765023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was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96067895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6367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35575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8" dur="4039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2" dur="63670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8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  <p:audio>
              <p:cMediaNode vol="80000">
                <p:cTn id="8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8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  <p:audio>
              <p:cMediaNode vol="80000">
                <p:cTn id="8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</p:childTnLst>
        </p:cTn>
      </p:par>
    </p:tnLst>
    <p:bldLst>
      <p:bldP spid="28" grpId="0" animBg="1"/>
      <p:bldP spid="28" grpId="1" animBg="1"/>
      <p:bldP spid="29" grpId="0" animBg="1"/>
      <p:bldP spid="29" grpId="1" animBg="1"/>
      <p:bldP spid="6" grpId="0"/>
      <p:bldP spid="23" grpId="0"/>
      <p:bldP spid="31" grpId="0"/>
      <p:bldP spid="38" grpId="0"/>
      <p:bldP spid="39" grpId="0"/>
      <p:bldP spid="40" grpId="0"/>
      <p:bldP spid="41" grpId="0"/>
      <p:bldP spid="42" grpId="0"/>
      <p:bldP spid="43" grpId="0"/>
      <p:bldP spid="44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1B9DB4B3-B1EF-9D2F-5B06-C49DC523285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EBF358DD-F0D2-49AF-AA6D-285773B01584}"/>
              </a:ext>
            </a:extLst>
          </p:cNvPr>
          <p:cNvSpPr/>
          <p:nvPr/>
        </p:nvSpPr>
        <p:spPr>
          <a:xfrm>
            <a:off x="0" y="1651466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0D71EF55-FBE9-4818-BF47-8FBF5B1FBE9F}"/>
              </a:ext>
            </a:extLst>
          </p:cNvPr>
          <p:cNvSpPr txBox="1"/>
          <p:nvPr/>
        </p:nvSpPr>
        <p:spPr>
          <a:xfrm>
            <a:off x="166165" y="1712857"/>
            <a:ext cx="1068864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STEP 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７ </a:t>
            </a:r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Shadowing</a:t>
            </a:r>
          </a:p>
          <a:p>
            <a:r>
              <a:rPr kumimoji="1" lang="ja-JP" altLang="en-US" sz="3600" b="1" spc="-150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ネイティブスピーカーのすぐ後に音読する！</a:t>
            </a:r>
            <a:endParaRPr kumimoji="1" lang="en-US" altLang="ja-JP" sz="36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13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B765EEAC-6A00-4812-BF45-9E5402D7C85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577985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正方形/長方形 11">
            <a:extLst>
              <a:ext uri="{FF2B5EF4-FFF2-40B4-BE49-F238E27FC236}">
                <a16:creationId xmlns:a16="http://schemas.microsoft.com/office/drawing/2014/main" id="{6AF05EBC-C40C-48D0-9785-3F015673614A}"/>
              </a:ext>
            </a:extLst>
          </p:cNvPr>
          <p:cNvSpPr/>
          <p:nvPr/>
        </p:nvSpPr>
        <p:spPr>
          <a:xfrm>
            <a:off x="0" y="1445538"/>
            <a:ext cx="9144000" cy="5412462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CF45D6E9-967A-406A-8860-C923C2A4E33F}"/>
              </a:ext>
            </a:extLst>
          </p:cNvPr>
          <p:cNvSpPr/>
          <p:nvPr/>
        </p:nvSpPr>
        <p:spPr>
          <a:xfrm>
            <a:off x="0" y="-1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A8E2AD2C-303B-46B0-A676-6A8512767379}"/>
              </a:ext>
            </a:extLst>
          </p:cNvPr>
          <p:cNvSpPr/>
          <p:nvPr/>
        </p:nvSpPr>
        <p:spPr>
          <a:xfrm>
            <a:off x="6554540" y="199778"/>
            <a:ext cx="831106" cy="81714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21" name="グループ化 20">
            <a:extLst>
              <a:ext uri="{FF2B5EF4-FFF2-40B4-BE49-F238E27FC236}">
                <a16:creationId xmlns:a16="http://schemas.microsoft.com/office/drawing/2014/main" id="{967D8E71-8E5B-4F5B-9BF7-FAC4F3016C3B}"/>
              </a:ext>
            </a:extLst>
          </p:cNvPr>
          <p:cNvGrpSpPr/>
          <p:nvPr/>
        </p:nvGrpSpPr>
        <p:grpSpPr>
          <a:xfrm>
            <a:off x="6668436" y="307677"/>
            <a:ext cx="603315" cy="601350"/>
            <a:chOff x="1765300" y="3319886"/>
            <a:chExt cx="2131151" cy="2124211"/>
          </a:xfrm>
        </p:grpSpPr>
        <p:sp>
          <p:nvSpPr>
            <p:cNvPr id="22" name="正方形/長方形 21">
              <a:extLst>
                <a:ext uri="{FF2B5EF4-FFF2-40B4-BE49-F238E27FC236}">
                  <a16:creationId xmlns:a16="http://schemas.microsoft.com/office/drawing/2014/main" id="{7F44E80A-5259-4DAE-9BC9-4C4905DD549C}"/>
                </a:ext>
              </a:extLst>
            </p:cNvPr>
            <p:cNvSpPr/>
            <p:nvPr/>
          </p:nvSpPr>
          <p:spPr>
            <a:xfrm>
              <a:off x="1765300" y="3319886"/>
              <a:ext cx="2124211" cy="21242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23" name="図 22">
              <a:extLst>
                <a:ext uri="{FF2B5EF4-FFF2-40B4-BE49-F238E27FC236}">
                  <a16:creationId xmlns:a16="http://schemas.microsoft.com/office/drawing/2014/main" id="{0E4AFCEF-9AE6-4983-9B69-93FCB3BBA9E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print">
              <a:duotone>
                <a:prstClr val="black"/>
                <a:schemeClr val="accent5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306" t="23118" r="22564" b="16721"/>
            <a:stretch/>
          </p:blipFill>
          <p:spPr>
            <a:xfrm>
              <a:off x="1849937" y="3364425"/>
              <a:ext cx="2046514" cy="2047591"/>
            </a:xfrm>
            <a:prstGeom prst="rect">
              <a:avLst/>
            </a:prstGeom>
          </p:spPr>
        </p:pic>
      </p:grpSp>
      <p:grpSp>
        <p:nvGrpSpPr>
          <p:cNvPr id="24" name="グループ化 23">
            <a:extLst>
              <a:ext uri="{FF2B5EF4-FFF2-40B4-BE49-F238E27FC236}">
                <a16:creationId xmlns:a16="http://schemas.microsoft.com/office/drawing/2014/main" id="{B9023138-A620-4626-89C8-7FF59CF75E2A}"/>
              </a:ext>
            </a:extLst>
          </p:cNvPr>
          <p:cNvGrpSpPr/>
          <p:nvPr/>
        </p:nvGrpSpPr>
        <p:grpSpPr>
          <a:xfrm>
            <a:off x="7869333" y="307676"/>
            <a:ext cx="606442" cy="601351"/>
            <a:chOff x="5070178" y="3319886"/>
            <a:chExt cx="2142195" cy="2124211"/>
          </a:xfrm>
        </p:grpSpPr>
        <p:sp>
          <p:nvSpPr>
            <p:cNvPr id="25" name="正方形/長方形 24">
              <a:extLst>
                <a:ext uri="{FF2B5EF4-FFF2-40B4-BE49-F238E27FC236}">
                  <a16:creationId xmlns:a16="http://schemas.microsoft.com/office/drawing/2014/main" id="{229BE232-AA89-4A95-8701-E1D24EB593F0}"/>
                </a:ext>
              </a:extLst>
            </p:cNvPr>
            <p:cNvSpPr/>
            <p:nvPr/>
          </p:nvSpPr>
          <p:spPr>
            <a:xfrm>
              <a:off x="5088162" y="3319886"/>
              <a:ext cx="2124211" cy="21242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26" name="図 25">
              <a:extLst>
                <a:ext uri="{FF2B5EF4-FFF2-40B4-BE49-F238E27FC236}">
                  <a16:creationId xmlns:a16="http://schemas.microsoft.com/office/drawing/2014/main" id="{87C2F656-A125-4830-9D98-128A19148C7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saturation sat="300000"/>
                      </a14:imgEffect>
                      <a14:imgEffect>
                        <a14:brightnessContrast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483" t="23652" r="22305" b="15640"/>
            <a:stretch/>
          </p:blipFill>
          <p:spPr>
            <a:xfrm>
              <a:off x="5070178" y="3364424"/>
              <a:ext cx="2131152" cy="2079673"/>
            </a:xfrm>
            <a:prstGeom prst="rect">
              <a:avLst/>
            </a:prstGeom>
          </p:spPr>
        </p:pic>
      </p:grpSp>
      <p:sp>
        <p:nvSpPr>
          <p:cNvPr id="27" name="テキスト ボックス 26">
            <a:extLst>
              <a:ext uri="{FF2B5EF4-FFF2-40B4-BE49-F238E27FC236}">
                <a16:creationId xmlns:a16="http://schemas.microsoft.com/office/drawing/2014/main" id="{B739CF87-56A3-4A42-AF08-0643F04852AF}"/>
              </a:ext>
            </a:extLst>
          </p:cNvPr>
          <p:cNvSpPr txBox="1"/>
          <p:nvPr/>
        </p:nvSpPr>
        <p:spPr>
          <a:xfrm>
            <a:off x="6164812" y="856797"/>
            <a:ext cx="16105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ja-JP" sz="11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11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ポーズあり</a:t>
            </a:r>
            <a:endParaRPr kumimoji="1" lang="ja-JP" altLang="en-US" sz="1100" dirty="0">
              <a:solidFill>
                <a:schemeClr val="bg1"/>
              </a:solidFill>
            </a:endParaRPr>
          </a:p>
        </p:txBody>
      </p:sp>
      <p:sp>
        <p:nvSpPr>
          <p:cNvPr id="28" name="テキスト ボックス 27">
            <a:extLst>
              <a:ext uri="{FF2B5EF4-FFF2-40B4-BE49-F238E27FC236}">
                <a16:creationId xmlns:a16="http://schemas.microsoft.com/office/drawing/2014/main" id="{47C8D521-7210-4B27-8BE0-64F46D9072DF}"/>
              </a:ext>
            </a:extLst>
          </p:cNvPr>
          <p:cNvSpPr txBox="1"/>
          <p:nvPr/>
        </p:nvSpPr>
        <p:spPr>
          <a:xfrm>
            <a:off x="7367273" y="856797"/>
            <a:ext cx="16105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ja-JP" sz="11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11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ポーズなし</a:t>
            </a:r>
            <a:endParaRPr kumimoji="1" lang="ja-JP" altLang="en-US" sz="1100" dirty="0">
              <a:solidFill>
                <a:schemeClr val="bg1"/>
              </a:solidFill>
            </a:endParaRP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2E83B54F-57E2-02C8-8552-028AD0038D01}"/>
              </a:ext>
            </a:extLst>
          </p:cNvPr>
          <p:cNvSpPr txBox="1"/>
          <p:nvPr/>
        </p:nvSpPr>
        <p:spPr>
          <a:xfrm>
            <a:off x="302136" y="190561"/>
            <a:ext cx="5696511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本文を見ないで、音声のすぐあとを追いかけるように、音読してください。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0C75F08F-9017-333A-5684-E9D7F4635E47}"/>
              </a:ext>
            </a:extLst>
          </p:cNvPr>
          <p:cNvSpPr/>
          <p:nvPr/>
        </p:nvSpPr>
        <p:spPr>
          <a:xfrm>
            <a:off x="7757001" y="199777"/>
            <a:ext cx="831106" cy="81714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1" name="グラフィックス 10" descr="走る">
            <a:extLst>
              <a:ext uri="{FF2B5EF4-FFF2-40B4-BE49-F238E27FC236}">
                <a16:creationId xmlns:a16="http://schemas.microsoft.com/office/drawing/2014/main" id="{1A322E24-4E65-AA45-87B8-E128E1107B53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-4808980" y="2172840"/>
            <a:ext cx="4177666" cy="4177666"/>
          </a:xfrm>
          <a:prstGeom prst="rect">
            <a:avLst/>
          </a:prstGeom>
        </p:spPr>
      </p:pic>
      <p:pic>
        <p:nvPicPr>
          <p:cNvPr id="9" name="グラフィックス 8" descr="走る">
            <a:extLst>
              <a:ext uri="{FF2B5EF4-FFF2-40B4-BE49-F238E27FC236}">
                <a16:creationId xmlns:a16="http://schemas.microsoft.com/office/drawing/2014/main" id="{DE6CA95E-9AB6-CAAA-87DD-B6ABAA863860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-7522622" y="2172840"/>
            <a:ext cx="4177666" cy="4177666"/>
          </a:xfrm>
          <a:prstGeom prst="rect">
            <a:avLst/>
          </a:prstGeom>
        </p:spPr>
      </p:pic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2A812610-58B5-E7A6-35D5-CF16F69632B2}"/>
              </a:ext>
            </a:extLst>
          </p:cNvPr>
          <p:cNvSpPr/>
          <p:nvPr/>
        </p:nvSpPr>
        <p:spPr>
          <a:xfrm>
            <a:off x="-2858182" y="1445538"/>
            <a:ext cx="1220834" cy="577084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2000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音声</a:t>
            </a:r>
          </a:p>
        </p:txBody>
      </p:sp>
      <p:sp>
        <p:nvSpPr>
          <p:cNvPr id="16" name="正方形/長方形 15">
            <a:extLst>
              <a:ext uri="{FF2B5EF4-FFF2-40B4-BE49-F238E27FC236}">
                <a16:creationId xmlns:a16="http://schemas.microsoft.com/office/drawing/2014/main" id="{94BF6C05-5C6A-C925-B62A-0EB074DCAAB8}"/>
              </a:ext>
            </a:extLst>
          </p:cNvPr>
          <p:cNvSpPr/>
          <p:nvPr/>
        </p:nvSpPr>
        <p:spPr>
          <a:xfrm>
            <a:off x="-5808840" y="1445538"/>
            <a:ext cx="1484508" cy="577084"/>
          </a:xfrm>
          <a:prstGeom prst="rect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2000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あなた</a:t>
            </a:r>
          </a:p>
        </p:txBody>
      </p:sp>
      <p:cxnSp>
        <p:nvCxnSpPr>
          <p:cNvPr id="18" name="直線コネクタ 17">
            <a:extLst>
              <a:ext uri="{FF2B5EF4-FFF2-40B4-BE49-F238E27FC236}">
                <a16:creationId xmlns:a16="http://schemas.microsoft.com/office/drawing/2014/main" id="{4840F21E-62A9-7F43-7AA4-871E1872E32E}"/>
              </a:ext>
            </a:extLst>
          </p:cNvPr>
          <p:cNvCxnSpPr/>
          <p:nvPr/>
        </p:nvCxnSpPr>
        <p:spPr>
          <a:xfrm flipH="1">
            <a:off x="-7440230" y="3117659"/>
            <a:ext cx="1362075" cy="0"/>
          </a:xfrm>
          <a:prstGeom prst="line">
            <a:avLst/>
          </a:prstGeom>
          <a:ln w="28575">
            <a:solidFill>
              <a:srgbClr val="FF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直線コネクタ 19">
            <a:extLst>
              <a:ext uri="{FF2B5EF4-FFF2-40B4-BE49-F238E27FC236}">
                <a16:creationId xmlns:a16="http://schemas.microsoft.com/office/drawing/2014/main" id="{426568A1-77A6-ED54-C76A-4D57348C07D9}"/>
              </a:ext>
            </a:extLst>
          </p:cNvPr>
          <p:cNvCxnSpPr/>
          <p:nvPr/>
        </p:nvCxnSpPr>
        <p:spPr>
          <a:xfrm flipH="1">
            <a:off x="-7722241" y="3775686"/>
            <a:ext cx="1362075" cy="0"/>
          </a:xfrm>
          <a:prstGeom prst="line">
            <a:avLst/>
          </a:prstGeom>
          <a:ln w="28575">
            <a:solidFill>
              <a:srgbClr val="FF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直線コネクタ 28">
            <a:extLst>
              <a:ext uri="{FF2B5EF4-FFF2-40B4-BE49-F238E27FC236}">
                <a16:creationId xmlns:a16="http://schemas.microsoft.com/office/drawing/2014/main" id="{EA901BF9-2914-3A39-50EF-DC7E9A1E4F16}"/>
              </a:ext>
            </a:extLst>
          </p:cNvPr>
          <p:cNvCxnSpPr/>
          <p:nvPr/>
        </p:nvCxnSpPr>
        <p:spPr>
          <a:xfrm flipH="1">
            <a:off x="-6489878" y="2442542"/>
            <a:ext cx="1362075" cy="0"/>
          </a:xfrm>
          <a:prstGeom prst="line">
            <a:avLst/>
          </a:prstGeom>
          <a:ln w="28575">
            <a:solidFill>
              <a:srgbClr val="FF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2" name="図 31">
            <a:extLst>
              <a:ext uri="{FF2B5EF4-FFF2-40B4-BE49-F238E27FC236}">
                <a16:creationId xmlns:a16="http://schemas.microsoft.com/office/drawing/2014/main" id="{AF321B35-C986-FC34-8DA9-08A0A5946FCF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963750" y="1983709"/>
            <a:ext cx="5814135" cy="4017493"/>
          </a:xfrm>
          <a:prstGeom prst="rect">
            <a:avLst/>
          </a:prstGeom>
        </p:spPr>
      </p:pic>
      <p:pic>
        <p:nvPicPr>
          <p:cNvPr id="6" name="AS_G1_17_14_reading_s7_1">
            <a:hlinkClick r:id="" action="ppaction://media"/>
            <a:extLst>
              <a:ext uri="{FF2B5EF4-FFF2-40B4-BE49-F238E27FC236}">
                <a16:creationId xmlns:a16="http://schemas.microsoft.com/office/drawing/2014/main" id="{A3EAD52A-6E54-B5E8-7B48-4CBE8CB67E2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10107750" y="1974510"/>
            <a:ext cx="406400" cy="406400"/>
          </a:xfrm>
          <a:prstGeom prst="rect">
            <a:avLst/>
          </a:prstGeom>
        </p:spPr>
      </p:pic>
      <p:pic>
        <p:nvPicPr>
          <p:cNvPr id="7" name="AS_G1_17_15_reading_s7_2">
            <a:hlinkClick r:id="" action="ppaction://media"/>
            <a:extLst>
              <a:ext uri="{FF2B5EF4-FFF2-40B4-BE49-F238E27FC236}">
                <a16:creationId xmlns:a16="http://schemas.microsoft.com/office/drawing/2014/main" id="{4F7DC3B1-89BB-3F27-9F14-CC15114C55EB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10710048" y="196964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09390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49206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3560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audio>
              <p:cMediaNode vol="80000">
                <p:cTn id="2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19" grpId="0" animBg="1"/>
      <p:bldP spid="19" grpId="1" animBg="1"/>
      <p:bldP spid="5" grpId="0" animBg="1"/>
      <p:bldP spid="5" grpId="1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6E9E7D-E954-0522-C262-B18FD6CD2C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48651276-0DC3-E108-6AFB-85B0FE7841C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81085AAB-4BF2-6D93-9BB2-898C41687130}"/>
              </a:ext>
            </a:extLst>
          </p:cNvPr>
          <p:cNvSpPr/>
          <p:nvPr/>
        </p:nvSpPr>
        <p:spPr>
          <a:xfrm>
            <a:off x="0" y="1651466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57078B88-E9EC-7FBD-56D1-1B09DB653FC1}"/>
              </a:ext>
            </a:extLst>
          </p:cNvPr>
          <p:cNvSpPr txBox="1"/>
          <p:nvPr/>
        </p:nvSpPr>
        <p:spPr>
          <a:xfrm>
            <a:off x="166165" y="1712857"/>
            <a:ext cx="1068864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STEP 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８ </a:t>
            </a:r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Listening Check</a:t>
            </a:r>
          </a:p>
          <a:p>
            <a:r>
              <a:rPr kumimoji="1" lang="ja-JP" altLang="en-US" sz="4400" b="1" spc="-150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学習の成果を確かめよう！</a:t>
            </a:r>
            <a:endParaRPr kumimoji="1" lang="en-US" altLang="ja-JP" sz="44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13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EBFBF20B-0647-5D38-E4A5-9CD39ADEBB1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952740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正方形/長方形 33">
            <a:extLst>
              <a:ext uri="{FF2B5EF4-FFF2-40B4-BE49-F238E27FC236}">
                <a16:creationId xmlns:a16="http://schemas.microsoft.com/office/drawing/2014/main" id="{D9C5AD66-F7E8-44C5-A3B9-0E91EBB6B121}"/>
              </a:ext>
            </a:extLst>
          </p:cNvPr>
          <p:cNvSpPr/>
          <p:nvPr/>
        </p:nvSpPr>
        <p:spPr>
          <a:xfrm>
            <a:off x="0" y="-1"/>
            <a:ext cx="9144000" cy="1353132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7" name="正方形/長方形 36">
            <a:extLst>
              <a:ext uri="{FF2B5EF4-FFF2-40B4-BE49-F238E27FC236}">
                <a16:creationId xmlns:a16="http://schemas.microsoft.com/office/drawing/2014/main" id="{20CDA0EF-1EAE-4566-9A4F-ED7BBCA7E588}"/>
              </a:ext>
            </a:extLst>
          </p:cNvPr>
          <p:cNvSpPr/>
          <p:nvPr/>
        </p:nvSpPr>
        <p:spPr>
          <a:xfrm>
            <a:off x="6554540" y="199778"/>
            <a:ext cx="831106" cy="81714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9" name="グループ化 38">
            <a:extLst>
              <a:ext uri="{FF2B5EF4-FFF2-40B4-BE49-F238E27FC236}">
                <a16:creationId xmlns:a16="http://schemas.microsoft.com/office/drawing/2014/main" id="{5B094CD1-AE9E-478C-9112-22B0394F9695}"/>
              </a:ext>
            </a:extLst>
          </p:cNvPr>
          <p:cNvGrpSpPr/>
          <p:nvPr/>
        </p:nvGrpSpPr>
        <p:grpSpPr>
          <a:xfrm>
            <a:off x="6668436" y="307677"/>
            <a:ext cx="603315" cy="601350"/>
            <a:chOff x="1765300" y="3319886"/>
            <a:chExt cx="2131151" cy="2124211"/>
          </a:xfrm>
        </p:grpSpPr>
        <p:sp>
          <p:nvSpPr>
            <p:cNvPr id="40" name="正方形/長方形 39">
              <a:extLst>
                <a:ext uri="{FF2B5EF4-FFF2-40B4-BE49-F238E27FC236}">
                  <a16:creationId xmlns:a16="http://schemas.microsoft.com/office/drawing/2014/main" id="{9BE8717C-A8E4-4C9F-AB7C-401FDCDEF4ED}"/>
                </a:ext>
              </a:extLst>
            </p:cNvPr>
            <p:cNvSpPr/>
            <p:nvPr/>
          </p:nvSpPr>
          <p:spPr>
            <a:xfrm>
              <a:off x="1765300" y="3319886"/>
              <a:ext cx="2124211" cy="21242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41" name="図 40">
              <a:extLst>
                <a:ext uri="{FF2B5EF4-FFF2-40B4-BE49-F238E27FC236}">
                  <a16:creationId xmlns:a16="http://schemas.microsoft.com/office/drawing/2014/main" id="{D4031944-810E-444D-B159-4ABD7B0BC0A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print">
              <a:duotone>
                <a:prstClr val="black"/>
                <a:schemeClr val="accent5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306" t="23118" r="22564" b="16721"/>
            <a:stretch/>
          </p:blipFill>
          <p:spPr>
            <a:xfrm>
              <a:off x="1849937" y="3364425"/>
              <a:ext cx="2046514" cy="2047591"/>
            </a:xfrm>
            <a:prstGeom prst="rect">
              <a:avLst/>
            </a:prstGeom>
          </p:spPr>
        </p:pic>
      </p:grpSp>
      <p:grpSp>
        <p:nvGrpSpPr>
          <p:cNvPr id="42" name="グループ化 41">
            <a:extLst>
              <a:ext uri="{FF2B5EF4-FFF2-40B4-BE49-F238E27FC236}">
                <a16:creationId xmlns:a16="http://schemas.microsoft.com/office/drawing/2014/main" id="{D04DAEA7-076E-4893-8F7A-A0163B18F5DD}"/>
              </a:ext>
            </a:extLst>
          </p:cNvPr>
          <p:cNvGrpSpPr/>
          <p:nvPr/>
        </p:nvGrpSpPr>
        <p:grpSpPr>
          <a:xfrm>
            <a:off x="7869333" y="307676"/>
            <a:ext cx="606442" cy="601351"/>
            <a:chOff x="5070178" y="3319886"/>
            <a:chExt cx="2142195" cy="2124211"/>
          </a:xfrm>
        </p:grpSpPr>
        <p:sp>
          <p:nvSpPr>
            <p:cNvPr id="43" name="正方形/長方形 42">
              <a:extLst>
                <a:ext uri="{FF2B5EF4-FFF2-40B4-BE49-F238E27FC236}">
                  <a16:creationId xmlns:a16="http://schemas.microsoft.com/office/drawing/2014/main" id="{2C45458F-2DA8-4236-A43C-8543C4DF7F5E}"/>
                </a:ext>
              </a:extLst>
            </p:cNvPr>
            <p:cNvSpPr/>
            <p:nvPr/>
          </p:nvSpPr>
          <p:spPr>
            <a:xfrm>
              <a:off x="5088162" y="3319886"/>
              <a:ext cx="2124211" cy="21242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44" name="図 43">
              <a:extLst>
                <a:ext uri="{FF2B5EF4-FFF2-40B4-BE49-F238E27FC236}">
                  <a16:creationId xmlns:a16="http://schemas.microsoft.com/office/drawing/2014/main" id="{E2105CAD-2AF2-4E2D-AFCB-C32B8E58409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saturation sat="300000"/>
                      </a14:imgEffect>
                      <a14:imgEffect>
                        <a14:brightnessContrast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483" t="23652" r="22305" b="15640"/>
            <a:stretch/>
          </p:blipFill>
          <p:spPr>
            <a:xfrm>
              <a:off x="5070178" y="3364424"/>
              <a:ext cx="2131152" cy="2079673"/>
            </a:xfrm>
            <a:prstGeom prst="rect">
              <a:avLst/>
            </a:prstGeom>
          </p:spPr>
        </p:pic>
      </p:grp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5E7B68E4-CFFF-111C-0330-675F1D7C220E}"/>
              </a:ext>
            </a:extLst>
          </p:cNvPr>
          <p:cNvSpPr txBox="1"/>
          <p:nvPr/>
        </p:nvSpPr>
        <p:spPr>
          <a:xfrm>
            <a:off x="302136" y="190561"/>
            <a:ext cx="5696511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最初に聞いた音声が、どれくらい聞ける</a:t>
            </a:r>
            <a:endParaRPr lang="en-US" altLang="ja-JP" sz="240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ようになったか確認しておきましょう。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236D7AA2-1417-AC64-A33C-219016254401}"/>
              </a:ext>
            </a:extLst>
          </p:cNvPr>
          <p:cNvSpPr txBox="1"/>
          <p:nvPr/>
        </p:nvSpPr>
        <p:spPr>
          <a:xfrm>
            <a:off x="6164812" y="856797"/>
            <a:ext cx="16105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ja-JP" sz="11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11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標準</a:t>
            </a:r>
            <a:endParaRPr kumimoji="1" lang="ja-JP" altLang="en-US" sz="1100" dirty="0">
              <a:solidFill>
                <a:schemeClr val="bg1"/>
              </a:solidFill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408F9EB8-D545-C9DE-6678-60032516BB0B}"/>
              </a:ext>
            </a:extLst>
          </p:cNvPr>
          <p:cNvSpPr txBox="1"/>
          <p:nvPr/>
        </p:nvSpPr>
        <p:spPr>
          <a:xfrm>
            <a:off x="7367273" y="856797"/>
            <a:ext cx="16105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ja-JP" sz="11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11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倍速</a:t>
            </a:r>
            <a:endParaRPr kumimoji="1" lang="ja-JP" altLang="en-US" sz="1100" dirty="0">
              <a:solidFill>
                <a:schemeClr val="bg1"/>
              </a:solidFill>
            </a:endParaRPr>
          </a:p>
        </p:txBody>
      </p:sp>
      <p:sp>
        <p:nvSpPr>
          <p:cNvPr id="27" name="正方形/長方形 26">
            <a:extLst>
              <a:ext uri="{FF2B5EF4-FFF2-40B4-BE49-F238E27FC236}">
                <a16:creationId xmlns:a16="http://schemas.microsoft.com/office/drawing/2014/main" id="{D897E505-E056-B136-918C-FFF69096BA4B}"/>
              </a:ext>
            </a:extLst>
          </p:cNvPr>
          <p:cNvSpPr/>
          <p:nvPr/>
        </p:nvSpPr>
        <p:spPr>
          <a:xfrm>
            <a:off x="0" y="3021977"/>
            <a:ext cx="9144000" cy="1823439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28" name="図 27">
            <a:extLst>
              <a:ext uri="{FF2B5EF4-FFF2-40B4-BE49-F238E27FC236}">
                <a16:creationId xmlns:a16="http://schemas.microsoft.com/office/drawing/2014/main" id="{3BF69D6A-584B-E68E-ACF1-7E37C4ACFC5D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 l="66820"/>
          <a:stretch/>
        </p:blipFill>
        <p:spPr>
          <a:xfrm>
            <a:off x="4585711" y="5537605"/>
            <a:ext cx="3937658" cy="1000109"/>
          </a:xfrm>
          <a:prstGeom prst="rect">
            <a:avLst/>
          </a:prstGeom>
        </p:spPr>
      </p:pic>
      <p:pic>
        <p:nvPicPr>
          <p:cNvPr id="29" name="図 28">
            <a:extLst>
              <a:ext uri="{FF2B5EF4-FFF2-40B4-BE49-F238E27FC236}">
                <a16:creationId xmlns:a16="http://schemas.microsoft.com/office/drawing/2014/main" id="{AB84C4D6-3864-29E5-2E54-08AC5E282A40}"/>
              </a:ext>
            </a:extLst>
          </p:cNvPr>
          <p:cNvPicPr>
            <a:picLocks noChangeAspect="1"/>
          </p:cNvPicPr>
          <p:nvPr/>
        </p:nvPicPr>
        <p:blipFill>
          <a:blip r:embed="rId10"/>
          <a:srcRect l="24003" t="68019" r="24375" b="6274"/>
          <a:stretch/>
        </p:blipFill>
        <p:spPr>
          <a:xfrm>
            <a:off x="274970" y="1989801"/>
            <a:ext cx="8594062" cy="1000110"/>
          </a:xfrm>
          <a:prstGeom prst="rect">
            <a:avLst/>
          </a:prstGeom>
        </p:spPr>
      </p:pic>
      <p:sp>
        <p:nvSpPr>
          <p:cNvPr id="30" name="楕円 29">
            <a:extLst>
              <a:ext uri="{FF2B5EF4-FFF2-40B4-BE49-F238E27FC236}">
                <a16:creationId xmlns:a16="http://schemas.microsoft.com/office/drawing/2014/main" id="{6AF92A97-C56B-05E9-70F7-5BFB6EB02AF3}"/>
              </a:ext>
            </a:extLst>
          </p:cNvPr>
          <p:cNvSpPr/>
          <p:nvPr/>
        </p:nvSpPr>
        <p:spPr>
          <a:xfrm>
            <a:off x="3736959" y="2116259"/>
            <a:ext cx="447187" cy="397973"/>
          </a:xfrm>
          <a:prstGeom prst="ellipse">
            <a:avLst/>
          </a:prstGeom>
          <a:noFill/>
          <a:ln w="76200">
            <a:solidFill>
              <a:srgbClr val="0043C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2" name="楕円 31">
            <a:extLst>
              <a:ext uri="{FF2B5EF4-FFF2-40B4-BE49-F238E27FC236}">
                <a16:creationId xmlns:a16="http://schemas.microsoft.com/office/drawing/2014/main" id="{D7FA4E1D-509A-1261-3102-6C2B5248463F}"/>
              </a:ext>
            </a:extLst>
          </p:cNvPr>
          <p:cNvSpPr/>
          <p:nvPr/>
        </p:nvSpPr>
        <p:spPr>
          <a:xfrm>
            <a:off x="5775053" y="2116259"/>
            <a:ext cx="447187" cy="397973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5" name="矢印: 右 34">
            <a:extLst>
              <a:ext uri="{FF2B5EF4-FFF2-40B4-BE49-F238E27FC236}">
                <a16:creationId xmlns:a16="http://schemas.microsoft.com/office/drawing/2014/main" id="{5D5ECAA2-73DC-941B-AC67-DB4296D352EA}"/>
              </a:ext>
            </a:extLst>
          </p:cNvPr>
          <p:cNvSpPr/>
          <p:nvPr/>
        </p:nvSpPr>
        <p:spPr>
          <a:xfrm>
            <a:off x="3962400" y="3151680"/>
            <a:ext cx="2036247" cy="1269085"/>
          </a:xfrm>
          <a:prstGeom prst="rightArrow">
            <a:avLst>
              <a:gd name="adj1" fmla="val 50000"/>
              <a:gd name="adj2" fmla="val 47788"/>
            </a:avLst>
          </a:prstGeom>
          <a:solidFill>
            <a:schemeClr val="accent6">
              <a:lumMod val="75000"/>
            </a:schemeClr>
          </a:solidFill>
          <a:ln w="5715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45" name="四角形: 角を丸くする 44">
            <a:extLst>
              <a:ext uri="{FF2B5EF4-FFF2-40B4-BE49-F238E27FC236}">
                <a16:creationId xmlns:a16="http://schemas.microsoft.com/office/drawing/2014/main" id="{7CDF13C5-8829-EDD0-AA8D-244ECF3DAA14}"/>
              </a:ext>
            </a:extLst>
          </p:cNvPr>
          <p:cNvSpPr/>
          <p:nvPr/>
        </p:nvSpPr>
        <p:spPr>
          <a:xfrm>
            <a:off x="4609477" y="5591799"/>
            <a:ext cx="3863475" cy="845754"/>
          </a:xfrm>
          <a:prstGeom prst="roundRect">
            <a:avLst/>
          </a:prstGeom>
          <a:noFill/>
          <a:ln w="762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52F76B9D-7075-6ACF-8533-1A40E1F17936}"/>
              </a:ext>
            </a:extLst>
          </p:cNvPr>
          <p:cNvSpPr/>
          <p:nvPr/>
        </p:nvSpPr>
        <p:spPr>
          <a:xfrm>
            <a:off x="7757001" y="199777"/>
            <a:ext cx="831106" cy="81714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6" name="図 5">
            <a:extLst>
              <a:ext uri="{FF2B5EF4-FFF2-40B4-BE49-F238E27FC236}">
                <a16:creationId xmlns:a16="http://schemas.microsoft.com/office/drawing/2014/main" id="{BBF0F8F7-4541-191D-BCE2-BAE4B8548F59}"/>
              </a:ext>
            </a:extLst>
          </p:cNvPr>
          <p:cNvPicPr>
            <a:picLocks noChangeAspect="1"/>
          </p:cNvPicPr>
          <p:nvPr/>
        </p:nvPicPr>
        <p:blipFill>
          <a:blip r:embed="rId11"/>
          <a:srcRect t="73556"/>
          <a:stretch/>
        </p:blipFill>
        <p:spPr>
          <a:xfrm>
            <a:off x="274969" y="1567312"/>
            <a:ext cx="8594062" cy="169547"/>
          </a:xfrm>
          <a:prstGeom prst="rect">
            <a:avLst/>
          </a:prstGeom>
        </p:spPr>
      </p:pic>
      <p:pic>
        <p:nvPicPr>
          <p:cNvPr id="8" name="図 7">
            <a:extLst>
              <a:ext uri="{FF2B5EF4-FFF2-40B4-BE49-F238E27FC236}">
                <a16:creationId xmlns:a16="http://schemas.microsoft.com/office/drawing/2014/main" id="{8584ED1D-2A9A-F67D-90EC-8F8D572E82B5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 r="34836"/>
          <a:stretch/>
        </p:blipFill>
        <p:spPr>
          <a:xfrm>
            <a:off x="520699" y="4942889"/>
            <a:ext cx="4345523" cy="561980"/>
          </a:xfrm>
          <a:prstGeom prst="rect">
            <a:avLst/>
          </a:prstGeom>
        </p:spPr>
      </p:pic>
      <p:cxnSp>
        <p:nvCxnSpPr>
          <p:cNvPr id="10" name="直線コネクタ 9">
            <a:extLst>
              <a:ext uri="{FF2B5EF4-FFF2-40B4-BE49-F238E27FC236}">
                <a16:creationId xmlns:a16="http://schemas.microsoft.com/office/drawing/2014/main" id="{4805DEAC-E155-334C-E73D-154A23BA4BB5}"/>
              </a:ext>
            </a:extLst>
          </p:cNvPr>
          <p:cNvCxnSpPr>
            <a:cxnSpLocks/>
          </p:cNvCxnSpPr>
          <p:nvPr/>
        </p:nvCxnSpPr>
        <p:spPr>
          <a:xfrm>
            <a:off x="3947852" y="2102024"/>
            <a:ext cx="0" cy="2318741"/>
          </a:xfrm>
          <a:prstGeom prst="line">
            <a:avLst/>
          </a:prstGeom>
          <a:ln w="57150">
            <a:solidFill>
              <a:srgbClr val="0043C8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直線コネクタ 12">
            <a:extLst>
              <a:ext uri="{FF2B5EF4-FFF2-40B4-BE49-F238E27FC236}">
                <a16:creationId xmlns:a16="http://schemas.microsoft.com/office/drawing/2014/main" id="{EC606346-3BD2-A28D-F819-963663456D75}"/>
              </a:ext>
            </a:extLst>
          </p:cNvPr>
          <p:cNvCxnSpPr>
            <a:cxnSpLocks/>
          </p:cNvCxnSpPr>
          <p:nvPr/>
        </p:nvCxnSpPr>
        <p:spPr>
          <a:xfrm>
            <a:off x="5971398" y="2102024"/>
            <a:ext cx="0" cy="2318741"/>
          </a:xfrm>
          <a:prstGeom prst="line">
            <a:avLst/>
          </a:prstGeom>
          <a:ln w="57150">
            <a:solidFill>
              <a:srgbClr val="FF0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直線コネクタ 14">
            <a:extLst>
              <a:ext uri="{FF2B5EF4-FFF2-40B4-BE49-F238E27FC236}">
                <a16:creationId xmlns:a16="http://schemas.microsoft.com/office/drawing/2014/main" id="{78DD4C63-AAF8-3881-957A-9792F51B7685}"/>
              </a:ext>
            </a:extLst>
          </p:cNvPr>
          <p:cNvCxnSpPr>
            <a:cxnSpLocks/>
          </p:cNvCxnSpPr>
          <p:nvPr/>
        </p:nvCxnSpPr>
        <p:spPr>
          <a:xfrm>
            <a:off x="4712845" y="3953031"/>
            <a:ext cx="619917" cy="1600668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直線コネクタ 16">
            <a:extLst>
              <a:ext uri="{FF2B5EF4-FFF2-40B4-BE49-F238E27FC236}">
                <a16:creationId xmlns:a16="http://schemas.microsoft.com/office/drawing/2014/main" id="{6746798C-0E1C-850D-6286-250AC0799A72}"/>
              </a:ext>
            </a:extLst>
          </p:cNvPr>
          <p:cNvCxnSpPr>
            <a:cxnSpLocks/>
          </p:cNvCxnSpPr>
          <p:nvPr/>
        </p:nvCxnSpPr>
        <p:spPr>
          <a:xfrm>
            <a:off x="4685597" y="3900482"/>
            <a:ext cx="1383362" cy="1691317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テキスト ボックス 47">
            <a:extLst>
              <a:ext uri="{FF2B5EF4-FFF2-40B4-BE49-F238E27FC236}">
                <a16:creationId xmlns:a16="http://schemas.microsoft.com/office/drawing/2014/main" id="{AB3F7A9E-A87D-368C-3E6D-8FDC5712E37F}"/>
              </a:ext>
            </a:extLst>
          </p:cNvPr>
          <p:cNvSpPr txBox="1"/>
          <p:nvPr/>
        </p:nvSpPr>
        <p:spPr>
          <a:xfrm>
            <a:off x="2834709" y="3944387"/>
            <a:ext cx="1114067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ja-JP" sz="2400" dirty="0">
                <a:solidFill>
                  <a:srgbClr val="0043C8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STEP1</a:t>
            </a:r>
            <a:endParaRPr kumimoji="1" lang="ja-JP" altLang="en-US" sz="2400" b="1" dirty="0">
              <a:solidFill>
                <a:srgbClr val="0043C8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49" name="テキスト ボックス 48">
            <a:extLst>
              <a:ext uri="{FF2B5EF4-FFF2-40B4-BE49-F238E27FC236}">
                <a16:creationId xmlns:a16="http://schemas.microsoft.com/office/drawing/2014/main" id="{D554C6A2-7E98-F06E-31C9-E76BB64DE3BA}"/>
              </a:ext>
            </a:extLst>
          </p:cNvPr>
          <p:cNvSpPr txBox="1"/>
          <p:nvPr/>
        </p:nvSpPr>
        <p:spPr>
          <a:xfrm>
            <a:off x="6111402" y="3944387"/>
            <a:ext cx="1114067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ja-JP" sz="2400" dirty="0">
                <a:solidFill>
                  <a:srgbClr val="FF0000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STEP8</a:t>
            </a:r>
            <a:endParaRPr kumimoji="1" lang="ja-JP" altLang="en-US" sz="2400" b="1" dirty="0">
              <a:solidFill>
                <a:srgbClr val="FF0000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pic>
        <p:nvPicPr>
          <p:cNvPr id="9" name="AS_G1_17_16_reading_s8_1">
            <a:hlinkClick r:id="" action="ppaction://media"/>
            <a:extLst>
              <a:ext uri="{FF2B5EF4-FFF2-40B4-BE49-F238E27FC236}">
                <a16:creationId xmlns:a16="http://schemas.microsoft.com/office/drawing/2014/main" id="{A57D499C-4578-778B-DB10-89F741ED670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2360275" y="1654175"/>
            <a:ext cx="406400" cy="406400"/>
          </a:xfrm>
          <a:prstGeom prst="rect">
            <a:avLst/>
          </a:prstGeom>
        </p:spPr>
      </p:pic>
      <p:pic>
        <p:nvPicPr>
          <p:cNvPr id="12" name="AS_G1_17_17_reading_s8_2">
            <a:hlinkClick r:id="" action="ppaction://media"/>
            <a:extLst>
              <a:ext uri="{FF2B5EF4-FFF2-40B4-BE49-F238E27FC236}">
                <a16:creationId xmlns:a16="http://schemas.microsoft.com/office/drawing/2014/main" id="{D41E0345-FC43-8A38-2ADB-BB2AEB604AA9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2360275" y="2818777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207029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35445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3044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  <p:audio>
              <p:cMediaNode vol="80000">
                <p:cTn id="2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  <p:bldLst>
      <p:bldP spid="37" grpId="0" animBg="1"/>
      <p:bldP spid="37" grpId="1" animBg="1"/>
      <p:bldP spid="3" grpId="0" animBg="1"/>
      <p:bldP spid="3" grpId="1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図 22">
            <a:extLst>
              <a:ext uri="{FF2B5EF4-FFF2-40B4-BE49-F238E27FC236}">
                <a16:creationId xmlns:a16="http://schemas.microsoft.com/office/drawing/2014/main" id="{2ECD2F7A-29A8-1199-C962-7CDDCBEAAE7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pic>
        <p:nvPicPr>
          <p:cNvPr id="9" name="合格の鐘">
            <a:hlinkClick r:id="" action="ppaction://media"/>
            <a:extLst>
              <a:ext uri="{FF2B5EF4-FFF2-40B4-BE49-F238E27FC236}">
                <a16:creationId xmlns:a16="http://schemas.microsoft.com/office/drawing/2014/main" id="{B665D7A6-C68C-4AB5-9FFF-B07275182FA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688680" y="4244492"/>
            <a:ext cx="609601" cy="609600"/>
          </a:xfrm>
          <a:prstGeom prst="rect">
            <a:avLst/>
          </a:prstGeom>
        </p:spPr>
      </p:pic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1A486E7B-290D-4A20-93CB-5810801F5E00}"/>
              </a:ext>
            </a:extLst>
          </p:cNvPr>
          <p:cNvSpPr txBox="1"/>
          <p:nvPr/>
        </p:nvSpPr>
        <p:spPr>
          <a:xfrm>
            <a:off x="696811" y="1068765"/>
            <a:ext cx="7750379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1500" b="1" dirty="0">
                <a:ln w="38100">
                  <a:noFill/>
                </a:ln>
                <a:solidFill>
                  <a:srgbClr val="FFFF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That’s all </a:t>
            </a:r>
          </a:p>
          <a:p>
            <a:r>
              <a:rPr kumimoji="1" lang="en-US" altLang="ja-JP" sz="11500" b="1" dirty="0">
                <a:ln w="38100">
                  <a:noFill/>
                </a:ln>
                <a:solidFill>
                  <a:srgbClr val="FFFF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for today.</a:t>
            </a:r>
            <a:endParaRPr kumimoji="1" lang="ja-JP" altLang="en-US" sz="11500" b="1" dirty="0">
              <a:ln w="38100">
                <a:noFill/>
              </a:ln>
              <a:solidFill>
                <a:srgbClr val="FFFF0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60683604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485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6B9398-3DF2-4F93-20CE-33162B859C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678CDB63-6BBB-0FCD-46E3-CCCA8B3A55A6}"/>
              </a:ext>
            </a:extLst>
          </p:cNvPr>
          <p:cNvSpPr/>
          <p:nvPr/>
        </p:nvSpPr>
        <p:spPr>
          <a:xfrm>
            <a:off x="-209725" y="1127824"/>
            <a:ext cx="9605395" cy="1065402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1295FB1D-3FAE-7504-2EAD-B04D20D659EA}"/>
              </a:ext>
            </a:extLst>
          </p:cNvPr>
          <p:cNvSpPr/>
          <p:nvPr/>
        </p:nvSpPr>
        <p:spPr>
          <a:xfrm>
            <a:off x="-209725" y="68580"/>
            <a:ext cx="9605395" cy="106540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タイトル 1">
            <a:extLst>
              <a:ext uri="{FF2B5EF4-FFF2-40B4-BE49-F238E27FC236}">
                <a16:creationId xmlns:a16="http://schemas.microsoft.com/office/drawing/2014/main" id="{8C2E9580-2236-3C9D-C372-6DE100B3CD62}"/>
              </a:ext>
            </a:extLst>
          </p:cNvPr>
          <p:cNvSpPr txBox="1">
            <a:spLocks/>
          </p:cNvSpPr>
          <p:nvPr/>
        </p:nvSpPr>
        <p:spPr>
          <a:xfrm>
            <a:off x="566057" y="210403"/>
            <a:ext cx="8468376" cy="78175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ja-JP" sz="54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P.81</a:t>
            </a:r>
            <a:r>
              <a:rPr lang="ja-JP" altLang="en-US" sz="54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トレーニング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FBD0AD1B-9DD7-8EF4-89B1-F1A589A4DE44}"/>
              </a:ext>
            </a:extLst>
          </p:cNvPr>
          <p:cNvSpPr txBox="1"/>
          <p:nvPr/>
        </p:nvSpPr>
        <p:spPr>
          <a:xfrm>
            <a:off x="620817" y="1275805"/>
            <a:ext cx="7944309" cy="76944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4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そのとき～でした</a:t>
            </a:r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31EF2D10-E101-5DC5-5C6C-701D2302DB5B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9" name="図 8">
            <a:extLst>
              <a:ext uri="{FF2B5EF4-FFF2-40B4-BE49-F238E27FC236}">
                <a16:creationId xmlns:a16="http://schemas.microsoft.com/office/drawing/2014/main" id="{1507F738-C30F-A6E5-FA9D-3BF364EEC81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6500" y="3827337"/>
            <a:ext cx="4132322" cy="3099242"/>
          </a:xfrm>
          <a:prstGeom prst="rect">
            <a:avLst/>
          </a:prstGeom>
        </p:spPr>
      </p:pic>
      <p:pic>
        <p:nvPicPr>
          <p:cNvPr id="10" name="se_maoudamashii_onepoint17">
            <a:hlinkClick r:id="" action="ppaction://media"/>
            <a:extLst>
              <a:ext uri="{FF2B5EF4-FFF2-40B4-BE49-F238E27FC236}">
                <a16:creationId xmlns:a16="http://schemas.microsoft.com/office/drawing/2014/main" id="{F11792CB-94E7-F71F-6DA3-92B1FBE36D8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125418" y="2424941"/>
            <a:ext cx="609601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607747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68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796B4F-D616-84B2-0528-2934B43DDD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5A6B5F0A-9EE6-2C9C-6C4C-BE913AC76CAC}"/>
              </a:ext>
            </a:extLst>
          </p:cNvPr>
          <p:cNvSpPr/>
          <p:nvPr/>
        </p:nvSpPr>
        <p:spPr>
          <a:xfrm>
            <a:off x="0" y="1021558"/>
            <a:ext cx="9144000" cy="5836442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FA1F82C3-8419-37D0-669A-20EC9E053D23}"/>
              </a:ext>
            </a:extLst>
          </p:cNvPr>
          <p:cNvSpPr/>
          <p:nvPr/>
        </p:nvSpPr>
        <p:spPr>
          <a:xfrm>
            <a:off x="0" y="-1"/>
            <a:ext cx="9144000" cy="1021559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198B8B65-5B06-6FD6-6A9F-DF511D1B9A81}"/>
              </a:ext>
            </a:extLst>
          </p:cNvPr>
          <p:cNvSpPr txBox="1"/>
          <p:nvPr/>
        </p:nvSpPr>
        <p:spPr>
          <a:xfrm>
            <a:off x="302136" y="75750"/>
            <a:ext cx="8716030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ja-JP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A </a:t>
            </a:r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から </a:t>
            </a:r>
            <a:r>
              <a:rPr lang="en-US" altLang="ja-JP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C </a:t>
            </a:r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のイラストに合う英文になるように、空欄にあてはまる</a:t>
            </a:r>
            <a:endParaRPr lang="en-US" altLang="ja-JP" sz="240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英語を書いてください。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ECA79A0C-6A57-C6E9-733D-9E213DBB525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3200" y="1097308"/>
            <a:ext cx="8697600" cy="55267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7105152"/>
      </p:ext>
    </p:extLst>
  </p:cSld>
  <p:clrMapOvr>
    <a:masterClrMapping/>
  </p:clrMapOvr>
  <p:transition spd="slow">
    <p:push dir="u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796B4F-D616-84B2-0528-2934B43DDD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5A6B5F0A-9EE6-2C9C-6C4C-BE913AC76CAC}"/>
              </a:ext>
            </a:extLst>
          </p:cNvPr>
          <p:cNvSpPr/>
          <p:nvPr/>
        </p:nvSpPr>
        <p:spPr>
          <a:xfrm>
            <a:off x="0" y="637116"/>
            <a:ext cx="9144000" cy="6220884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9BD70990-368F-FE86-7CD5-4285299E5A4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23200" y="1097308"/>
            <a:ext cx="8697600" cy="5526727"/>
          </a:xfrm>
          <a:prstGeom prst="rect">
            <a:avLst/>
          </a:prstGeom>
        </p:spPr>
      </p:pic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B806755A-D7B8-DFDA-614C-37FE3E2C263A}"/>
              </a:ext>
            </a:extLst>
          </p:cNvPr>
          <p:cNvSpPr/>
          <p:nvPr/>
        </p:nvSpPr>
        <p:spPr>
          <a:xfrm>
            <a:off x="0" y="-1"/>
            <a:ext cx="9144000" cy="637117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AC660129-2CDE-2EC5-DA86-B5D20970A6FE}"/>
              </a:ext>
            </a:extLst>
          </p:cNvPr>
          <p:cNvSpPr txBox="1"/>
          <p:nvPr/>
        </p:nvSpPr>
        <p:spPr>
          <a:xfrm>
            <a:off x="302136" y="75750"/>
            <a:ext cx="8716030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次は、音声を聞いて、確認してください。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pic>
        <p:nvPicPr>
          <p:cNvPr id="3" name="PPT_20">
            <a:hlinkClick r:id="" action="ppaction://media"/>
            <a:extLst>
              <a:ext uri="{FF2B5EF4-FFF2-40B4-BE49-F238E27FC236}">
                <a16:creationId xmlns:a16="http://schemas.microsoft.com/office/drawing/2014/main" id="{72358614-AACB-5FDF-6782-44F2BD7C2DB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533868" y="1220261"/>
            <a:ext cx="609600" cy="609600"/>
          </a:xfrm>
          <a:prstGeom prst="rect">
            <a:avLst/>
          </a:prstGeom>
        </p:spPr>
      </p:pic>
      <p:sp>
        <p:nvSpPr>
          <p:cNvPr id="29" name="テキスト ボックス 28">
            <a:extLst>
              <a:ext uri="{FF2B5EF4-FFF2-40B4-BE49-F238E27FC236}">
                <a16:creationId xmlns:a16="http://schemas.microsoft.com/office/drawing/2014/main" id="{E7723929-729F-F8B4-7296-46E28F9BBE29}"/>
              </a:ext>
            </a:extLst>
          </p:cNvPr>
          <p:cNvSpPr txBox="1"/>
          <p:nvPr/>
        </p:nvSpPr>
        <p:spPr>
          <a:xfrm>
            <a:off x="1782382" y="3289223"/>
            <a:ext cx="382784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was      not      tired</a:t>
            </a:r>
            <a:endParaRPr kumimoji="1" lang="ja-JP" altLang="en-US" sz="12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7" name="AS_G1_17_03_kihon_t_1">
            <a:hlinkClick r:id="" action="ppaction://media"/>
            <a:extLst>
              <a:ext uri="{FF2B5EF4-FFF2-40B4-BE49-F238E27FC236}">
                <a16:creationId xmlns:a16="http://schemas.microsoft.com/office/drawing/2014/main" id="{EEC1C0AB-216B-F01A-9A39-054788AB027F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849100" y="1427163"/>
            <a:ext cx="406400" cy="406400"/>
          </a:xfrm>
          <a:prstGeom prst="rect">
            <a:avLst/>
          </a:prstGeom>
        </p:spPr>
      </p:pic>
      <p:pic>
        <p:nvPicPr>
          <p:cNvPr id="8" name="AS_G1_17_03_kihon_t_1">
            <a:hlinkClick r:id="" action="ppaction://media"/>
            <a:extLst>
              <a:ext uri="{FF2B5EF4-FFF2-40B4-BE49-F238E27FC236}">
                <a16:creationId xmlns:a16="http://schemas.microsoft.com/office/drawing/2014/main" id="{5B2BD9AB-EB3B-9A01-B7AB-5568533DBB45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849100" y="2743807"/>
            <a:ext cx="406400" cy="406400"/>
          </a:xfrm>
          <a:prstGeom prst="rect">
            <a:avLst/>
          </a:prstGeom>
        </p:spPr>
      </p:pic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E327CBC8-4115-0DA3-FF0B-75F5DDE3689B}"/>
              </a:ext>
            </a:extLst>
          </p:cNvPr>
          <p:cNvSpPr txBox="1"/>
          <p:nvPr/>
        </p:nvSpPr>
        <p:spPr>
          <a:xfrm>
            <a:off x="1658557" y="4449560"/>
            <a:ext cx="270389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was     happy</a:t>
            </a:r>
            <a:endParaRPr kumimoji="1" lang="ja-JP" altLang="en-US" sz="12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504C8376-0455-94B9-6B66-0D6954503ACC}"/>
              </a:ext>
            </a:extLst>
          </p:cNvPr>
          <p:cNvSpPr txBox="1"/>
          <p:nvPr/>
        </p:nvSpPr>
        <p:spPr>
          <a:xfrm>
            <a:off x="1734757" y="5692402"/>
            <a:ext cx="559949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was      not                 speaker</a:t>
            </a:r>
            <a:endParaRPr kumimoji="1" lang="ja-JP" altLang="en-US" sz="12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24772786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966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403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16966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3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80000">
                <p:cTn id="3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 vol="80000">
                <p:cTn id="3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29" grpId="0"/>
      <p:bldP spid="14" grpId="0"/>
      <p:bldP spid="1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796B4F-D616-84B2-0528-2934B43DDD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5A6B5F0A-9EE6-2C9C-6C4C-BE913AC76CAC}"/>
              </a:ext>
            </a:extLst>
          </p:cNvPr>
          <p:cNvSpPr/>
          <p:nvPr/>
        </p:nvSpPr>
        <p:spPr>
          <a:xfrm>
            <a:off x="0" y="637116"/>
            <a:ext cx="9144000" cy="6220884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23A98F6C-7312-ED4A-1A74-77C3E17F7CCA}"/>
              </a:ext>
            </a:extLst>
          </p:cNvPr>
          <p:cNvSpPr/>
          <p:nvPr/>
        </p:nvSpPr>
        <p:spPr>
          <a:xfrm>
            <a:off x="0" y="-1"/>
            <a:ext cx="9144000" cy="637117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D3BC392F-6057-8195-EEA9-7F3D9B02B5AC}"/>
              </a:ext>
            </a:extLst>
          </p:cNvPr>
          <p:cNvSpPr txBox="1"/>
          <p:nvPr/>
        </p:nvSpPr>
        <p:spPr>
          <a:xfrm>
            <a:off x="302136" y="75750"/>
            <a:ext cx="8716030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完成した英文を、声に出して音読しておきましょう。</a:t>
            </a:r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B7212741-6227-6350-7948-FACD8093FA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3200" y="1097308"/>
            <a:ext cx="8697600" cy="5526727"/>
          </a:xfrm>
          <a:prstGeom prst="rect">
            <a:avLst/>
          </a:prstGeom>
        </p:spPr>
      </p:pic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82DF39B2-B596-AED3-98A1-8B836A9BFB99}"/>
              </a:ext>
            </a:extLst>
          </p:cNvPr>
          <p:cNvSpPr txBox="1"/>
          <p:nvPr/>
        </p:nvSpPr>
        <p:spPr>
          <a:xfrm>
            <a:off x="1782382" y="3289223"/>
            <a:ext cx="382784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was      not      tired</a:t>
            </a:r>
            <a:endParaRPr kumimoji="1" lang="ja-JP" altLang="en-US" sz="12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6EAFACFD-E11A-ED0F-32C3-104A31251220}"/>
              </a:ext>
            </a:extLst>
          </p:cNvPr>
          <p:cNvSpPr txBox="1"/>
          <p:nvPr/>
        </p:nvSpPr>
        <p:spPr>
          <a:xfrm>
            <a:off x="1658557" y="4449560"/>
            <a:ext cx="270389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was     happy</a:t>
            </a:r>
            <a:endParaRPr kumimoji="1" lang="ja-JP" altLang="en-US" sz="12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922A27A0-C080-1265-E405-E716287F9A95}"/>
              </a:ext>
            </a:extLst>
          </p:cNvPr>
          <p:cNvSpPr txBox="1"/>
          <p:nvPr/>
        </p:nvSpPr>
        <p:spPr>
          <a:xfrm>
            <a:off x="1734757" y="5692402"/>
            <a:ext cx="559949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was      not                 speaker</a:t>
            </a:r>
            <a:endParaRPr kumimoji="1" lang="ja-JP" altLang="en-US" sz="12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162466497"/>
      </p:ext>
    </p:extLst>
  </p:cSld>
  <p:clrMapOvr>
    <a:masterClrMapping/>
  </p:clrMapOvr>
  <p:transition spd="slow">
    <p:push dir="u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6F2B0D-D249-E001-2D10-937CE56B30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1FAFDE97-1F0B-DA76-F9BC-44D1B44F43E2}"/>
              </a:ext>
            </a:extLst>
          </p:cNvPr>
          <p:cNvSpPr/>
          <p:nvPr/>
        </p:nvSpPr>
        <p:spPr>
          <a:xfrm>
            <a:off x="0" y="613167"/>
            <a:ext cx="9144000" cy="4410372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BB942348-1E40-84FC-7D80-DD158E55CAE2}"/>
              </a:ext>
            </a:extLst>
          </p:cNvPr>
          <p:cNvSpPr txBox="1"/>
          <p:nvPr/>
        </p:nvSpPr>
        <p:spPr>
          <a:xfrm>
            <a:off x="632705" y="5176199"/>
            <a:ext cx="7878590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32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She was a member of the basketball team at that time.</a:t>
            </a:r>
            <a:endParaRPr kumimoji="1" lang="ja-JP" altLang="en-US" sz="14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29" name="PPT_20">
            <a:hlinkClick r:id="" action="ppaction://media"/>
            <a:extLst>
              <a:ext uri="{FF2B5EF4-FFF2-40B4-BE49-F238E27FC236}">
                <a16:creationId xmlns:a16="http://schemas.microsoft.com/office/drawing/2014/main" id="{001D6380-7A1A-60A1-2DB7-5A6C9127764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940902" y="2788989"/>
            <a:ext cx="609600" cy="609600"/>
          </a:xfrm>
          <a:prstGeom prst="rect">
            <a:avLst/>
          </a:prstGeom>
        </p:spPr>
      </p:pic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B2CD2220-3A40-3891-7264-9F12FBB78903}"/>
              </a:ext>
            </a:extLst>
          </p:cNvPr>
          <p:cNvSpPr/>
          <p:nvPr/>
        </p:nvSpPr>
        <p:spPr>
          <a:xfrm>
            <a:off x="0" y="-1"/>
            <a:ext cx="9144000" cy="637117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D42A7C52-35A4-B5ED-84AF-BB8A7D400A1F}"/>
              </a:ext>
            </a:extLst>
          </p:cNvPr>
          <p:cNvSpPr txBox="1"/>
          <p:nvPr/>
        </p:nvSpPr>
        <p:spPr>
          <a:xfrm>
            <a:off x="302136" y="75750"/>
            <a:ext cx="8716030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練習したターゲットセンテンスを使って、英作文しましょう。</a:t>
            </a:r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38D1F8B0-77D3-585D-95D5-F075D541AFD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56600" y="1382196"/>
            <a:ext cx="8830800" cy="2789190"/>
          </a:xfrm>
          <a:prstGeom prst="rect">
            <a:avLst/>
          </a:prstGeom>
        </p:spPr>
      </p:pic>
      <p:pic>
        <p:nvPicPr>
          <p:cNvPr id="8" name="AS_G1_17_04_kihon_t_2">
            <a:hlinkClick r:id="" action="ppaction://media"/>
            <a:extLst>
              <a:ext uri="{FF2B5EF4-FFF2-40B4-BE49-F238E27FC236}">
                <a16:creationId xmlns:a16="http://schemas.microsoft.com/office/drawing/2014/main" id="{67AE81BB-D190-E730-3661-7AFF03B5134C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687731" y="1178996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477454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039" fill="hold"/>
                                        <p:tgtEl>
                                          <p:spTgt spid="2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5342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29"/>
                </p:tgtEl>
              </p:cMediaNode>
            </p:audio>
            <p:audio>
              <p:cMediaNode vol="8000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739EDB-0C5C-8CB7-7689-9EF5F417FF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BA880D39-E9AA-9964-BF1D-925C27022A28}"/>
              </a:ext>
            </a:extLst>
          </p:cNvPr>
          <p:cNvSpPr/>
          <p:nvPr/>
        </p:nvSpPr>
        <p:spPr>
          <a:xfrm>
            <a:off x="-209725" y="68580"/>
            <a:ext cx="9605395" cy="106540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767556DF-A2F3-B824-3986-BB3E052EE31B}"/>
              </a:ext>
            </a:extLst>
          </p:cNvPr>
          <p:cNvSpPr txBox="1"/>
          <p:nvPr/>
        </p:nvSpPr>
        <p:spPr>
          <a:xfrm>
            <a:off x="620817" y="1714563"/>
            <a:ext cx="7944309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学習した文法をふくむ英語の文章を読みましょう。</a:t>
            </a:r>
          </a:p>
        </p:txBody>
      </p:sp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8FA5657-6479-BE5C-51E4-1FA1CBE64CAB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5" name="se_maoudamashii_onepoint17">
            <a:hlinkClick r:id="" action="ppaction://media"/>
            <a:extLst>
              <a:ext uri="{FF2B5EF4-FFF2-40B4-BE49-F238E27FC236}">
                <a16:creationId xmlns:a16="http://schemas.microsoft.com/office/drawing/2014/main" id="{7CC15154-E1A1-C401-51CD-E24D7E9C56F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125418" y="2424941"/>
            <a:ext cx="609601" cy="609600"/>
          </a:xfrm>
          <a:prstGeom prst="rect">
            <a:avLst/>
          </a:prstGeom>
        </p:spPr>
      </p:pic>
      <p:sp>
        <p:nvSpPr>
          <p:cNvPr id="6" name="タイトル 1">
            <a:extLst>
              <a:ext uri="{FF2B5EF4-FFF2-40B4-BE49-F238E27FC236}">
                <a16:creationId xmlns:a16="http://schemas.microsoft.com/office/drawing/2014/main" id="{2ED6B2F6-2ABA-CE31-1A41-32D2400B8BF6}"/>
              </a:ext>
            </a:extLst>
          </p:cNvPr>
          <p:cNvSpPr txBox="1">
            <a:spLocks/>
          </p:cNvSpPr>
          <p:nvPr/>
        </p:nvSpPr>
        <p:spPr>
          <a:xfrm>
            <a:off x="66261" y="210403"/>
            <a:ext cx="9011478" cy="78175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ja-JP" sz="54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P.82</a:t>
            </a:r>
            <a:r>
              <a:rPr lang="ja-JP" altLang="en-US" sz="54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～</a:t>
            </a:r>
            <a:r>
              <a:rPr lang="en-US" altLang="ja-JP" sz="54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86</a:t>
            </a:r>
            <a:r>
              <a:rPr lang="ja-JP" altLang="en-US" sz="54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英語の文章を読もう</a:t>
            </a:r>
          </a:p>
        </p:txBody>
      </p:sp>
    </p:spTree>
    <p:extLst>
      <p:ext uri="{BB962C8B-B14F-4D97-AF65-F5344CB8AC3E}">
        <p14:creationId xmlns:p14="http://schemas.microsoft.com/office/powerpoint/2010/main" val="342332602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6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16601</TotalTime>
  <Words>699</Words>
  <Application>Microsoft Office PowerPoint</Application>
  <PresentationFormat>画面に合わせる (4:3)</PresentationFormat>
  <Paragraphs>121</Paragraphs>
  <Slides>37</Slides>
  <Notes>0</Notes>
  <HiddenSlides>0</HiddenSlides>
  <MMClips>40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37</vt:i4>
      </vt:variant>
    </vt:vector>
  </HeadingPairs>
  <TitlesOfParts>
    <vt:vector size="44" baseType="lpstr">
      <vt:lpstr>ＭＳ Ｐゴシック</vt:lpstr>
      <vt:lpstr>メイリオ</vt:lpstr>
      <vt:lpstr>游ゴシック</vt:lpstr>
      <vt:lpstr>Arial</vt:lpstr>
      <vt:lpstr>Calibri</vt:lpstr>
      <vt:lpstr>Calibri Light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平河泰行</dc:creator>
  <cp:lastModifiedBy>prof501</cp:lastModifiedBy>
  <cp:revision>2111</cp:revision>
  <cp:lastPrinted>2016-06-23T16:36:17Z</cp:lastPrinted>
  <dcterms:created xsi:type="dcterms:W3CDTF">2016-05-30T03:13:09Z</dcterms:created>
  <dcterms:modified xsi:type="dcterms:W3CDTF">2025-09-30T06:04:27Z</dcterms:modified>
</cp:coreProperties>
</file>