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626" r:id="rId2"/>
    <p:sldId id="3647" r:id="rId3"/>
    <p:sldId id="2014" r:id="rId4"/>
    <p:sldId id="2015" r:id="rId5"/>
    <p:sldId id="2016" r:id="rId6"/>
    <p:sldId id="2017" r:id="rId7"/>
    <p:sldId id="2018" r:id="rId8"/>
    <p:sldId id="2019" r:id="rId9"/>
    <p:sldId id="2020" r:id="rId10"/>
    <p:sldId id="2021" r:id="rId11"/>
    <p:sldId id="2022" r:id="rId12"/>
    <p:sldId id="2023" r:id="rId13"/>
    <p:sldId id="2024" r:id="rId14"/>
    <p:sldId id="2025" r:id="rId15"/>
    <p:sldId id="2026" r:id="rId16"/>
    <p:sldId id="2027" r:id="rId17"/>
    <p:sldId id="2028" r:id="rId18"/>
    <p:sldId id="2029" r:id="rId19"/>
    <p:sldId id="2030" r:id="rId20"/>
    <p:sldId id="2031" r:id="rId21"/>
    <p:sldId id="3622" r:id="rId22"/>
    <p:sldId id="4319" r:id="rId23"/>
    <p:sldId id="4320" r:id="rId24"/>
    <p:sldId id="4321" r:id="rId25"/>
    <p:sldId id="4322" r:id="rId26"/>
    <p:sldId id="4323" r:id="rId27"/>
    <p:sldId id="4324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media" Target="../media/media9.mp3"/><Relationship Id="rId7" Type="http://schemas.openxmlformats.org/officeDocument/2006/relationships/image" Target="../media/image1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9.mp3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kihon_v3_then">
            <a:hlinkClick r:id="" action="ppaction://media"/>
            <a:extLst>
              <a:ext uri="{FF2B5EF4-FFF2-40B4-BE49-F238E27FC236}">
                <a16:creationId xmlns:a16="http://schemas.microsoft.com/office/drawing/2014/main" id="{FFED720E-02A6-4694-84B9-FD159A22E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3729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0780F9-F0FD-48DD-A2E2-748EB19F2EE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そのとき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kihon_v3_then">
            <a:hlinkClick r:id="" action="ppaction://media"/>
            <a:extLst>
              <a:ext uri="{FF2B5EF4-FFF2-40B4-BE49-F238E27FC236}">
                <a16:creationId xmlns:a16="http://schemas.microsoft.com/office/drawing/2014/main" id="{89F279FF-8BA6-4A49-A39E-31F410980D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60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761449"/>
            <a:ext cx="9144000" cy="3335103"/>
            <a:chOff x="0" y="2261013"/>
            <a:chExt cx="9144000" cy="333510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[t---]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16835" y="2261013"/>
              <a:ext cx="811033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kihon_v4_at that time">
            <a:hlinkClick r:id="" action="ppaction://media"/>
            <a:extLst>
              <a:ext uri="{FF2B5EF4-FFF2-40B4-BE49-F238E27FC236}">
                <a16:creationId xmlns:a16="http://schemas.microsoft.com/office/drawing/2014/main" id="{5082B05E-2AD2-4A6B-A3CB-6E17F8EE85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that time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4_kihon_v4_at that time">
            <a:hlinkClick r:id="" action="ppaction://media"/>
            <a:extLst>
              <a:ext uri="{FF2B5EF4-FFF2-40B4-BE49-F238E27FC236}">
                <a16:creationId xmlns:a16="http://schemas.microsoft.com/office/drawing/2014/main" id="{1806B9DE-2C46-484E-A64B-15EDEA6576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29EAC1-1641-46B1-A601-2048635410E7}"/>
              </a:ext>
            </a:extLst>
          </p:cNvPr>
          <p:cNvSpPr txBox="1"/>
          <p:nvPr/>
        </p:nvSpPr>
        <p:spPr>
          <a:xfrm>
            <a:off x="516835" y="2497976"/>
            <a:ext cx="8110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そのとき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kihon_v4_at that time">
            <a:hlinkClick r:id="" action="ppaction://media"/>
            <a:extLst>
              <a:ext uri="{FF2B5EF4-FFF2-40B4-BE49-F238E27FC236}">
                <a16:creationId xmlns:a16="http://schemas.microsoft.com/office/drawing/2014/main" id="{C051577A-7A43-4E62-BC73-32AD298711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料理する</a:t>
              </a:r>
            </a:p>
          </p:txBody>
        </p:sp>
      </p:grpSp>
      <p:pic>
        <p:nvPicPr>
          <p:cNvPr id="3" name="G1_L24_kihon_v5_cook">
            <a:hlinkClick r:id="" action="ppaction://media"/>
            <a:extLst>
              <a:ext uri="{FF2B5EF4-FFF2-40B4-BE49-F238E27FC236}">
                <a16:creationId xmlns:a16="http://schemas.microsoft.com/office/drawing/2014/main" id="{DCC60B58-1FFD-43AF-A3A7-5B94932873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32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kihon_v5_cook">
            <a:hlinkClick r:id="" action="ppaction://media"/>
            <a:extLst>
              <a:ext uri="{FF2B5EF4-FFF2-40B4-BE49-F238E27FC236}">
                <a16:creationId xmlns:a16="http://schemas.microsoft.com/office/drawing/2014/main" id="{AAFC327E-237B-4EF6-A697-ADD11EB433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750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料理する</a:t>
            </a:r>
          </a:p>
        </p:txBody>
      </p:sp>
      <p:pic>
        <p:nvPicPr>
          <p:cNvPr id="6" name="G1_L24_kihon_v5_cook">
            <a:hlinkClick r:id="" action="ppaction://media"/>
            <a:extLst>
              <a:ext uri="{FF2B5EF4-FFF2-40B4-BE49-F238E27FC236}">
                <a16:creationId xmlns:a16="http://schemas.microsoft.com/office/drawing/2014/main" id="{FA77630D-6757-4CBC-9991-F2D36A409D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9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4_kihon_v6_kitchen">
            <a:hlinkClick r:id="" action="ppaction://media"/>
            <a:extLst>
              <a:ext uri="{FF2B5EF4-FFF2-40B4-BE49-F238E27FC236}">
                <a16:creationId xmlns:a16="http://schemas.microsoft.com/office/drawing/2014/main" id="{14250619-7050-4427-ACED-EB47A57D11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5675" y="8159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D649466-FBC2-B55F-61D7-19F76131D03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7227A0D-4194-C34E-8325-9B773FB7EC91}"/>
                </a:ext>
              </a:extLst>
            </p:cNvPr>
            <p:cNvSpPr txBox="1"/>
            <p:nvPr/>
          </p:nvSpPr>
          <p:spPr>
            <a:xfrm>
              <a:off x="1009650" y="4007635"/>
              <a:ext cx="71247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05318BF-BD61-A9E6-8358-A2B6BE24AA5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台所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512B846-25BC-E527-C7F5-F76F0930BBD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249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kitchen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kihon_v6_kitchen">
            <a:hlinkClick r:id="" action="ppaction://media"/>
            <a:extLst>
              <a:ext uri="{FF2B5EF4-FFF2-40B4-BE49-F238E27FC236}">
                <a16:creationId xmlns:a16="http://schemas.microsoft.com/office/drawing/2014/main" id="{297589AD-958F-4C31-985A-3AC1AEF6E3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5675" y="815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A8AC7B3-A357-AEBE-7CF8-B3A4DC7C70D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208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4_kihon_v6_kitchen">
            <a:hlinkClick r:id="" action="ppaction://media"/>
            <a:extLst>
              <a:ext uri="{FF2B5EF4-FFF2-40B4-BE49-F238E27FC236}">
                <a16:creationId xmlns:a16="http://schemas.microsoft.com/office/drawing/2014/main" id="{8F056EE3-DA15-440F-8FEB-9B4C6E2AF1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55675" y="815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44B7F2-CE8E-7D51-07DB-09C393FB7B7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台所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3080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85303-83FB-DD57-AC59-10161FEF9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EEB618-95E3-F265-141F-E32B42B1630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94CAED2-387A-27A6-8279-249C5071C2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F209E8-BD9C-65D4-2A87-7FD1E2F11D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A2B2EF-92FB-4538-6481-E81BBAD20C4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3108A7-7F42-5608-CC27-AA6999EB798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E8E2979-DF3E-E875-FD44-0CFAB5EB4E3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kihon_v1_swim">
            <a:hlinkClick r:id="" action="ppaction://media"/>
            <a:extLst>
              <a:ext uri="{FF2B5EF4-FFF2-40B4-BE49-F238E27FC236}">
                <a16:creationId xmlns:a16="http://schemas.microsoft.com/office/drawing/2014/main" id="{76736F86-9710-EDB5-B2F1-E382A03B0C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711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F6E92E-989E-06AE-52FC-D4204BB70345}"/>
              </a:ext>
            </a:extLst>
          </p:cNvPr>
          <p:cNvSpPr/>
          <p:nvPr/>
        </p:nvSpPr>
        <p:spPr>
          <a:xfrm flipH="1">
            <a:off x="2685143" y="3693585"/>
            <a:ext cx="3773714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111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3EC94-ADA4-FD9E-49AC-211DE0FA0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7DE3555-78A6-D776-FE3C-CAD30B70D6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FBD3F5-9FAF-7473-8268-D935DB14FF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E64187-B81D-9393-3D61-715FEE81068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A7E008D-E08A-7572-153A-799F65F7B0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745D92-45DC-4A1D-8A78-AE7E4FA8050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river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22A477C-3D37-7B35-CA96-4E8B7E36F415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kihon_v2_river">
            <a:hlinkClick r:id="" action="ppaction://media"/>
            <a:extLst>
              <a:ext uri="{FF2B5EF4-FFF2-40B4-BE49-F238E27FC236}">
                <a16:creationId xmlns:a16="http://schemas.microsoft.com/office/drawing/2014/main" id="{62BCE0D2-07BA-A540-EBA1-C693D1FAC6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987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AC8B72-E1DF-8377-9518-9ADB3A24806E}"/>
              </a:ext>
            </a:extLst>
          </p:cNvPr>
          <p:cNvSpPr/>
          <p:nvPr/>
        </p:nvSpPr>
        <p:spPr>
          <a:xfrm flipH="1">
            <a:off x="2786743" y="3829050"/>
            <a:ext cx="3570514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723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71EE6-AA41-AD63-2354-7AC0A130B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9BE7BF-1F80-3ECF-483C-2EDC998933D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80285DF-0497-3E96-8782-AFE5EAC5D5E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011A429-3A5F-4031-01F8-2C53157290F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122DD61-3C53-6954-56FA-15BA73B36179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6FC667A-CBAE-4A41-6DB9-BC88EE01C6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5CAEAD5-56D1-3F77-1011-1E1247A313C1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4_kihon_v3_then">
            <a:hlinkClick r:id="" action="ppaction://media"/>
            <a:extLst>
              <a:ext uri="{FF2B5EF4-FFF2-40B4-BE49-F238E27FC236}">
                <a16:creationId xmlns:a16="http://schemas.microsoft.com/office/drawing/2014/main" id="{C6862910-0661-B660-0FA1-E88BC04F5B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9683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0713DB-0250-FA6F-DC49-6246EE3BA8D7}"/>
              </a:ext>
            </a:extLst>
          </p:cNvPr>
          <p:cNvSpPr/>
          <p:nvPr/>
        </p:nvSpPr>
        <p:spPr>
          <a:xfrm flipH="1">
            <a:off x="2917371" y="3492500"/>
            <a:ext cx="3309258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9646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46777-8102-1185-1667-3AD53391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D99E15-CB1A-DC82-D23F-395D12130D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7EB813-2E81-22D2-B6EC-C00CD314BBC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01A07C-B4BF-C8CD-C2D8-7844C71417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AA3879D-CD30-A597-2FB8-9DF14B716323}"/>
              </a:ext>
            </a:extLst>
          </p:cNvPr>
          <p:cNvGrpSpPr/>
          <p:nvPr/>
        </p:nvGrpSpPr>
        <p:grpSpPr>
          <a:xfrm>
            <a:off x="0" y="1761449"/>
            <a:ext cx="9144000" cy="3335103"/>
            <a:chOff x="0" y="2261013"/>
            <a:chExt cx="9144000" cy="333510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B0EB434-A9DF-064C-EBD6-82645A274FF6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[that] [time]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D8F3ED6-C7D7-B480-373D-7851D2C9E683}"/>
                </a:ext>
              </a:extLst>
            </p:cNvPr>
            <p:cNvSpPr txBox="1"/>
            <p:nvPr/>
          </p:nvSpPr>
          <p:spPr>
            <a:xfrm>
              <a:off x="516835" y="2261013"/>
              <a:ext cx="811033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kihon_v4_at that time">
            <a:hlinkClick r:id="" action="ppaction://media"/>
            <a:extLst>
              <a:ext uri="{FF2B5EF4-FFF2-40B4-BE49-F238E27FC236}">
                <a16:creationId xmlns:a16="http://schemas.microsoft.com/office/drawing/2014/main" id="{42F27D9D-E801-7751-8E2D-78484F9FFA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663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746CF3-3765-0ADC-4364-1CA5C6EAA0AA}"/>
              </a:ext>
            </a:extLst>
          </p:cNvPr>
          <p:cNvSpPr/>
          <p:nvPr/>
        </p:nvSpPr>
        <p:spPr>
          <a:xfrm flipH="1">
            <a:off x="627743" y="3759787"/>
            <a:ext cx="1288143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A91C1E-0B0C-4318-42B3-F9877CB1E673}"/>
              </a:ext>
            </a:extLst>
          </p:cNvPr>
          <p:cNvSpPr/>
          <p:nvPr/>
        </p:nvSpPr>
        <p:spPr>
          <a:xfrm flipH="1">
            <a:off x="2862943" y="3759787"/>
            <a:ext cx="2246086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14B7A68-B522-99D1-DB3D-0FE7E2A46AE8}"/>
              </a:ext>
            </a:extLst>
          </p:cNvPr>
          <p:cNvSpPr/>
          <p:nvPr/>
        </p:nvSpPr>
        <p:spPr>
          <a:xfrm flipH="1">
            <a:off x="6012544" y="3759787"/>
            <a:ext cx="2460171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259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694A6-FF85-B4F4-A892-50B9F830B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966B01-1B4E-7EEC-F2FD-A5C2974E76E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395EF8C-2AC9-4C97-58D9-FD72AE63BA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074AF8-B90E-BFB1-F15D-E17656696F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1F44504-90BB-F585-90B5-3C7D2EE46C2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D895DA0-955D-5DBE-1E57-3FC4066F5C1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26E82FE-B250-8617-DFCF-1C29F8D85F84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料理する</a:t>
              </a:r>
            </a:p>
          </p:txBody>
        </p:sp>
      </p:grpSp>
      <p:pic>
        <p:nvPicPr>
          <p:cNvPr id="3" name="G1_L24_kihon_v5_cook">
            <a:hlinkClick r:id="" action="ppaction://media"/>
            <a:extLst>
              <a:ext uri="{FF2B5EF4-FFF2-40B4-BE49-F238E27FC236}">
                <a16:creationId xmlns:a16="http://schemas.microsoft.com/office/drawing/2014/main" id="{49BFA18C-A2EA-20D7-5B43-F2C283933C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13684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EBB6ED-7ED8-FA5D-1DCB-6B84BFF8DD4E}"/>
              </a:ext>
            </a:extLst>
          </p:cNvPr>
          <p:cNvSpPr/>
          <p:nvPr/>
        </p:nvSpPr>
        <p:spPr>
          <a:xfrm flipH="1">
            <a:off x="2786743" y="3492500"/>
            <a:ext cx="3570514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851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B58FA-E798-1EC6-39B4-9B9691A94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D17E9F-69A3-0F04-1271-4133223ADE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F44B83-FAA9-9810-439B-EE4C7B697DE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B4A62F-5500-5650-769D-8C5B874C065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2" name="G1_L24_kihon_v6_kitchen">
            <a:hlinkClick r:id="" action="ppaction://media"/>
            <a:extLst>
              <a:ext uri="{FF2B5EF4-FFF2-40B4-BE49-F238E27FC236}">
                <a16:creationId xmlns:a16="http://schemas.microsoft.com/office/drawing/2014/main" id="{C5CAE352-2B06-6BB3-DEBF-509E6E1F5A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55675" y="8159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B52EDE7-C56C-1B1F-71C3-2C3AE97751CE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8C5AC8E-48F5-82C5-59EE-70EBFF30EB13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kitchen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1C03633-A912-02F0-A2DF-3752AFB9260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台所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CC594A2-EA53-D345-DBEC-D4B797FEE64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6C68701-1EAD-D6D4-DC97-2EC137B903AB}"/>
              </a:ext>
            </a:extLst>
          </p:cNvPr>
          <p:cNvSpPr/>
          <p:nvPr/>
        </p:nvSpPr>
        <p:spPr>
          <a:xfrm flipH="1">
            <a:off x="2017486" y="3694110"/>
            <a:ext cx="5109028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58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kihon_v1_swim">
            <a:hlinkClick r:id="" action="ppaction://media"/>
            <a:extLst>
              <a:ext uri="{FF2B5EF4-FFF2-40B4-BE49-F238E27FC236}">
                <a16:creationId xmlns:a16="http://schemas.microsoft.com/office/drawing/2014/main" id="{319A05E3-8870-4007-BDBC-DDE782D1F9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848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4_kihon_v1_swim">
            <a:hlinkClick r:id="" action="ppaction://media"/>
            <a:extLst>
              <a:ext uri="{FF2B5EF4-FFF2-40B4-BE49-F238E27FC236}">
                <a16:creationId xmlns:a16="http://schemas.microsoft.com/office/drawing/2014/main" id="{5D9E9488-A0B9-41DE-A436-2ED51EE51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555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kihon_v1_swim">
            <a:hlinkClick r:id="" action="ppaction://media"/>
            <a:extLst>
              <a:ext uri="{FF2B5EF4-FFF2-40B4-BE49-F238E27FC236}">
                <a16:creationId xmlns:a16="http://schemas.microsoft.com/office/drawing/2014/main" id="{05FB5AE3-8CEF-4901-9C73-6CEDAFB828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318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kihon_v2_river">
            <a:hlinkClick r:id="" action="ppaction://media"/>
            <a:extLst>
              <a:ext uri="{FF2B5EF4-FFF2-40B4-BE49-F238E27FC236}">
                <a16:creationId xmlns:a16="http://schemas.microsoft.com/office/drawing/2014/main" id="{ADBE26B2-F0D3-43FF-A46D-627E8F5CE8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859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river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kihon_v2_river">
            <a:hlinkClick r:id="" action="ppaction://media"/>
            <a:extLst>
              <a:ext uri="{FF2B5EF4-FFF2-40B4-BE49-F238E27FC236}">
                <a16:creationId xmlns:a16="http://schemas.microsoft.com/office/drawing/2014/main" id="{E56B1451-6F49-4C73-93A2-4D5DD4219B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626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川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kihon_v2_river">
            <a:hlinkClick r:id="" action="ppaction://media"/>
            <a:extLst>
              <a:ext uri="{FF2B5EF4-FFF2-40B4-BE49-F238E27FC236}">
                <a16:creationId xmlns:a16="http://schemas.microsoft.com/office/drawing/2014/main" id="{AED55FA0-D604-4D3F-BC75-2B30C61CB3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2826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618A2A1-8BB8-4BB5-ACA4-27A6F4906C7E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4918057-38D5-496C-BC57-3A3B0899442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840A047-3626-407E-B770-35EE9C3E88CB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4_kihon_v3_then">
            <a:hlinkClick r:id="" action="ppaction://media"/>
            <a:extLst>
              <a:ext uri="{FF2B5EF4-FFF2-40B4-BE49-F238E27FC236}">
                <a16:creationId xmlns:a16="http://schemas.microsoft.com/office/drawing/2014/main" id="{83352182-4F43-4AD2-BDBE-D5222DE021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727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16618</TotalTime>
  <Words>132</Words>
  <Application>Microsoft Office PowerPoint</Application>
  <PresentationFormat>画面に合わせる (4:3)</PresentationFormat>
  <Paragraphs>50</Paragraphs>
  <Slides>27</Slides>
  <Notes>0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2099</cp:revision>
  <cp:lastPrinted>2016-06-23T16:36:17Z</cp:lastPrinted>
  <dcterms:created xsi:type="dcterms:W3CDTF">2016-05-30T03:13:09Z</dcterms:created>
  <dcterms:modified xsi:type="dcterms:W3CDTF">2025-09-30T06:10:27Z</dcterms:modified>
</cp:coreProperties>
</file>