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1"/>
  </p:notesMasterIdLst>
  <p:handoutMasterIdLst>
    <p:handoutMasterId r:id="rId62"/>
  </p:handoutMasterIdLst>
  <p:sldIdLst>
    <p:sldId id="3624" r:id="rId2"/>
    <p:sldId id="3625" r:id="rId3"/>
    <p:sldId id="2032" r:id="rId4"/>
    <p:sldId id="2033" r:id="rId5"/>
    <p:sldId id="2034" r:id="rId6"/>
    <p:sldId id="2035" r:id="rId7"/>
    <p:sldId id="2036" r:id="rId8"/>
    <p:sldId id="2037" r:id="rId9"/>
    <p:sldId id="2038" r:id="rId10"/>
    <p:sldId id="2039" r:id="rId11"/>
    <p:sldId id="2040" r:id="rId12"/>
    <p:sldId id="2041" r:id="rId13"/>
    <p:sldId id="3512" r:id="rId14"/>
    <p:sldId id="3513" r:id="rId15"/>
    <p:sldId id="2044" r:id="rId16"/>
    <p:sldId id="3514" r:id="rId17"/>
    <p:sldId id="3515" r:id="rId18"/>
    <p:sldId id="2047" r:id="rId19"/>
    <p:sldId id="2048" r:id="rId20"/>
    <p:sldId id="2049" r:id="rId21"/>
    <p:sldId id="2050" r:id="rId22"/>
    <p:sldId id="2051" r:id="rId23"/>
    <p:sldId id="2052" r:id="rId24"/>
    <p:sldId id="2059" r:id="rId25"/>
    <p:sldId id="2060" r:id="rId26"/>
    <p:sldId id="2061" r:id="rId27"/>
    <p:sldId id="2053" r:id="rId28"/>
    <p:sldId id="2054" r:id="rId29"/>
    <p:sldId id="2055" r:id="rId30"/>
    <p:sldId id="2062" r:id="rId31"/>
    <p:sldId id="2063" r:id="rId32"/>
    <p:sldId id="2064" r:id="rId33"/>
    <p:sldId id="2056" r:id="rId34"/>
    <p:sldId id="2057" r:id="rId35"/>
    <p:sldId id="2058" r:id="rId36"/>
    <p:sldId id="2065" r:id="rId37"/>
    <p:sldId id="2066" r:id="rId38"/>
    <p:sldId id="2067" r:id="rId39"/>
    <p:sldId id="2068" r:id="rId40"/>
    <p:sldId id="2069" r:id="rId41"/>
    <p:sldId id="2070" r:id="rId42"/>
    <p:sldId id="2071" r:id="rId43"/>
    <p:sldId id="2072" r:id="rId44"/>
    <p:sldId id="3516" r:id="rId45"/>
    <p:sldId id="3646" r:id="rId46"/>
    <p:sldId id="4325" r:id="rId47"/>
    <p:sldId id="4326" r:id="rId48"/>
    <p:sldId id="4327" r:id="rId49"/>
    <p:sldId id="4328" r:id="rId50"/>
    <p:sldId id="4329" r:id="rId51"/>
    <p:sldId id="4330" r:id="rId52"/>
    <p:sldId id="4331" r:id="rId53"/>
    <p:sldId id="4332" r:id="rId54"/>
    <p:sldId id="4333" r:id="rId55"/>
    <p:sldId id="4334" r:id="rId56"/>
    <p:sldId id="4335" r:id="rId57"/>
    <p:sldId id="4336" r:id="rId58"/>
    <p:sldId id="4337" r:id="rId59"/>
    <p:sldId id="4338" r:id="rId60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7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38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5.mp3"/><Relationship Id="rId1" Type="http://schemas.microsoft.com/office/2007/relationships/media" Target="../media/media1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5.mp3"/><Relationship Id="rId1" Type="http://schemas.microsoft.com/office/2007/relationships/media" Target="../media/media1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5.mp3"/><Relationship Id="rId1" Type="http://schemas.microsoft.com/office/2007/relationships/media" Target="../media/media1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6.mp3"/><Relationship Id="rId1" Type="http://schemas.microsoft.com/office/2007/relationships/media" Target="../media/media1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6.mp3"/><Relationship Id="rId1" Type="http://schemas.microsoft.com/office/2007/relationships/media" Target="../media/media1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4.xml.rels><?xml version="1.0" encoding="UTF-8" standalone="yes"?>
<Relationships xmlns="http://schemas.openxmlformats.org/package/2006/relationships"><Relationship Id="rId3" Type="http://schemas.microsoft.com/office/2007/relationships/media" Target="../media/media17.mp3"/><Relationship Id="rId7" Type="http://schemas.openxmlformats.org/officeDocument/2006/relationships/image" Target="../media/image1.png"/><Relationship Id="rId2" Type="http://schemas.openxmlformats.org/officeDocument/2006/relationships/audio" Target="../media/media16.mp3"/><Relationship Id="rId1" Type="http://schemas.microsoft.com/office/2007/relationships/media" Target="../media/media16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7.mp3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4" Type="http://schemas.openxmlformats.org/officeDocument/2006/relationships/image" Target="../media/image1.png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4" Type="http://schemas.openxmlformats.org/officeDocument/2006/relationships/image" Target="../media/image1.pn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5.mp3"/><Relationship Id="rId1" Type="http://schemas.microsoft.com/office/2007/relationships/media" Target="../media/media15.mp3"/><Relationship Id="rId4" Type="http://schemas.openxmlformats.org/officeDocument/2006/relationships/image" Target="../media/image1.pn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6.mp3"/><Relationship Id="rId1" Type="http://schemas.microsoft.com/office/2007/relationships/media" Target="../media/media16.mp3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321005"/>
            <a:ext cx="682645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family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4_reading_v3_family">
            <a:hlinkClick r:id="" action="ppaction://media"/>
            <a:extLst>
              <a:ext uri="{FF2B5EF4-FFF2-40B4-BE49-F238E27FC236}">
                <a16:creationId xmlns:a16="http://schemas.microsoft.com/office/drawing/2014/main" id="{AF27A62E-49AE-4579-BF02-15286E60A6C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98525" y="3016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7155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家族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24_reading_v3_family">
            <a:hlinkClick r:id="" action="ppaction://media"/>
            <a:extLst>
              <a:ext uri="{FF2B5EF4-FFF2-40B4-BE49-F238E27FC236}">
                <a16:creationId xmlns:a16="http://schemas.microsoft.com/office/drawing/2014/main" id="{361A10A2-6B6F-4F02-9BD4-FA21C854A25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98525" y="3016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15145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G1_L24_reading_v4_saw">
            <a:hlinkClick r:id="" action="ppaction://media"/>
            <a:extLst>
              <a:ext uri="{FF2B5EF4-FFF2-40B4-BE49-F238E27FC236}">
                <a16:creationId xmlns:a16="http://schemas.microsoft.com/office/drawing/2014/main" id="{90E18561-127F-4039-B71A-26686FBA011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46175" y="549275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E23B5E8-5648-49E8-95DD-597F75193184}"/>
              </a:ext>
            </a:extLst>
          </p:cNvPr>
          <p:cNvGrpSpPr/>
          <p:nvPr/>
        </p:nvGrpSpPr>
        <p:grpSpPr>
          <a:xfrm>
            <a:off x="152400" y="1005260"/>
            <a:ext cx="8839200" cy="4616648"/>
            <a:chOff x="152400" y="382012"/>
            <a:chExt cx="8839200" cy="4616648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787D788-30BA-E944-0050-26B3DA6281D8}"/>
                </a:ext>
              </a:extLst>
            </p:cNvPr>
            <p:cNvSpPr txBox="1"/>
            <p:nvPr/>
          </p:nvSpPr>
          <p:spPr>
            <a:xfrm>
              <a:off x="152400" y="382012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see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2DB3E54A-628C-3841-E13F-1F8000C45F6C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7805839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saw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24_reading_v4_saw">
            <a:hlinkClick r:id="" action="ppaction://media"/>
            <a:extLst>
              <a:ext uri="{FF2B5EF4-FFF2-40B4-BE49-F238E27FC236}">
                <a16:creationId xmlns:a16="http://schemas.microsoft.com/office/drawing/2014/main" id="{890E7C7B-76A5-49F9-95B0-9B9BA8E29DF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46175" y="549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35645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G1_L24_reading_v4_saw">
            <a:hlinkClick r:id="" action="ppaction://media"/>
            <a:extLst>
              <a:ext uri="{FF2B5EF4-FFF2-40B4-BE49-F238E27FC236}">
                <a16:creationId xmlns:a16="http://schemas.microsoft.com/office/drawing/2014/main" id="{D44E9FD9-2D8F-4DE5-B5CE-58CA62F2FCD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46175" y="54927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A93CAE9-C1C4-3E0F-39C0-FC328042B09C}"/>
              </a:ext>
            </a:extLst>
          </p:cNvPr>
          <p:cNvSpPr txBox="1"/>
          <p:nvPr/>
        </p:nvSpPr>
        <p:spPr>
          <a:xfrm>
            <a:off x="152400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see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過去形</a:t>
            </a:r>
          </a:p>
        </p:txBody>
      </p:sp>
    </p:spTree>
    <p:extLst>
      <p:ext uri="{BB962C8B-B14F-4D97-AF65-F5344CB8AC3E}">
        <p14:creationId xmlns:p14="http://schemas.microsoft.com/office/powerpoint/2010/main" val="72475371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5BB13AC-7044-4503-8B24-D01CCCF1B09B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動物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1_L24_reading_v5_animal">
            <a:hlinkClick r:id="" action="ppaction://media"/>
            <a:extLst>
              <a:ext uri="{FF2B5EF4-FFF2-40B4-BE49-F238E27FC236}">
                <a16:creationId xmlns:a16="http://schemas.microsoft.com/office/drawing/2014/main" id="{A2B411D8-093A-431B-B51C-CA3C39EA380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79475" y="1539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25907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8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321005"/>
            <a:ext cx="7696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animal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4_reading_v5_animal">
            <a:hlinkClick r:id="" action="ppaction://media"/>
            <a:extLst>
              <a:ext uri="{FF2B5EF4-FFF2-40B4-BE49-F238E27FC236}">
                <a16:creationId xmlns:a16="http://schemas.microsoft.com/office/drawing/2014/main" id="{ABDB2F69-C7BE-4465-9AB3-4F1DD0FAEFB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79475" y="1539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267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8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動物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24_reading_v5_animal">
            <a:hlinkClick r:id="" action="ppaction://media"/>
            <a:extLst>
              <a:ext uri="{FF2B5EF4-FFF2-40B4-BE49-F238E27FC236}">
                <a16:creationId xmlns:a16="http://schemas.microsoft.com/office/drawing/2014/main" id="{221A2803-E48B-4D9C-B9E1-444A23910B5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79475" y="1539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4086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8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G1_L24_reading_v6_got">
            <a:hlinkClick r:id="" action="ppaction://media"/>
            <a:extLst>
              <a:ext uri="{FF2B5EF4-FFF2-40B4-BE49-F238E27FC236}">
                <a16:creationId xmlns:a16="http://schemas.microsoft.com/office/drawing/2014/main" id="{219C2683-82AC-4C9A-B4E8-EF8CE384D46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6625" y="102552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CDF75F9-4817-E36F-5523-F944EC910ED9}"/>
              </a:ext>
            </a:extLst>
          </p:cNvPr>
          <p:cNvGrpSpPr/>
          <p:nvPr/>
        </p:nvGrpSpPr>
        <p:grpSpPr>
          <a:xfrm>
            <a:off x="152400" y="1005260"/>
            <a:ext cx="8839200" cy="4616648"/>
            <a:chOff x="152400" y="382012"/>
            <a:chExt cx="8839200" cy="4616648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4C38D5E-85EF-08CD-60E1-87A092684377}"/>
                </a:ext>
              </a:extLst>
            </p:cNvPr>
            <p:cNvSpPr txBox="1"/>
            <p:nvPr/>
          </p:nvSpPr>
          <p:spPr>
            <a:xfrm>
              <a:off x="152400" y="382012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get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5A2A0B8-FE3B-9D62-7101-83EB9C0720FA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589129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got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4_reading_v6_got">
            <a:hlinkClick r:id="" action="ppaction://media"/>
            <a:extLst>
              <a:ext uri="{FF2B5EF4-FFF2-40B4-BE49-F238E27FC236}">
                <a16:creationId xmlns:a16="http://schemas.microsoft.com/office/drawing/2014/main" id="{DF8F2A6B-2277-420D-A446-D1C972C7ADF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6625" y="1025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92996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G1_L24_reading_v6_got">
            <a:hlinkClick r:id="" action="ppaction://media"/>
            <a:extLst>
              <a:ext uri="{FF2B5EF4-FFF2-40B4-BE49-F238E27FC236}">
                <a16:creationId xmlns:a16="http://schemas.microsoft.com/office/drawing/2014/main" id="{E35BE65A-D8AD-4810-ADD0-BEB10E283AB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6625" y="102552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5B95C8F-FA01-A15C-6C2E-8EBC27F90EFE}"/>
              </a:ext>
            </a:extLst>
          </p:cNvPr>
          <p:cNvSpPr txBox="1"/>
          <p:nvPr/>
        </p:nvSpPr>
        <p:spPr>
          <a:xfrm>
            <a:off x="152400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get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過去形</a:t>
            </a:r>
          </a:p>
        </p:txBody>
      </p:sp>
    </p:spTree>
    <p:extLst>
      <p:ext uri="{BB962C8B-B14F-4D97-AF65-F5344CB8AC3E}">
        <p14:creationId xmlns:p14="http://schemas.microsoft.com/office/powerpoint/2010/main" val="2096335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2F4D2FF-9A01-48D5-82AF-DAD482653BE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サル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24_reading_v7_monkey">
            <a:hlinkClick r:id="" action="ppaction://media"/>
            <a:extLst>
              <a:ext uri="{FF2B5EF4-FFF2-40B4-BE49-F238E27FC236}">
                <a16:creationId xmlns:a16="http://schemas.microsoft.com/office/drawing/2014/main" id="{84C7BA43-D318-46D5-A06C-4381581F8EC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65225" y="644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21136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901148" y="2382560"/>
            <a:ext cx="7341704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monkey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24_reading_v7_monkey">
            <a:hlinkClick r:id="" action="ppaction://media"/>
            <a:extLst>
              <a:ext uri="{FF2B5EF4-FFF2-40B4-BE49-F238E27FC236}">
                <a16:creationId xmlns:a16="http://schemas.microsoft.com/office/drawing/2014/main" id="{9F1321B1-B4DD-4124-972D-7323DD9EE1F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65225" y="644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99827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サル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24_reading_v7_monkey">
            <a:hlinkClick r:id="" action="ppaction://media"/>
            <a:extLst>
              <a:ext uri="{FF2B5EF4-FFF2-40B4-BE49-F238E27FC236}">
                <a16:creationId xmlns:a16="http://schemas.microsoft.com/office/drawing/2014/main" id="{FC3A263A-14BF-460A-A9B4-B7DCC4A1C22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65225" y="644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9446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6BEF14-8B2A-4E4F-9A89-E3FE13ECA38D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パンダ</a:t>
              </a:r>
            </a:p>
          </p:txBody>
        </p:sp>
      </p:grpSp>
      <p:pic>
        <p:nvPicPr>
          <p:cNvPr id="2" name="G1_L24_reading_v8_panda">
            <a:hlinkClick r:id="" action="ppaction://media"/>
            <a:extLst>
              <a:ext uri="{FF2B5EF4-FFF2-40B4-BE49-F238E27FC236}">
                <a16:creationId xmlns:a16="http://schemas.microsoft.com/office/drawing/2014/main" id="{9D763243-A5E9-4E76-8A14-8EE7367B927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69975" y="3016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83018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636104" y="2321005"/>
            <a:ext cx="787179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panda</a:t>
            </a:r>
            <a:endParaRPr kumimoji="1" lang="ja-JP" altLang="en-US" sz="13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24_reading_v8_panda">
            <a:hlinkClick r:id="" action="ppaction://media"/>
            <a:extLst>
              <a:ext uri="{FF2B5EF4-FFF2-40B4-BE49-F238E27FC236}">
                <a16:creationId xmlns:a16="http://schemas.microsoft.com/office/drawing/2014/main" id="{215786E6-C095-4AD6-B23B-85D3D616716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69975" y="3016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96948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パンダ</a:t>
            </a:r>
          </a:p>
        </p:txBody>
      </p:sp>
      <p:pic>
        <p:nvPicPr>
          <p:cNvPr id="6" name="G1_L24_reading_v8_panda">
            <a:hlinkClick r:id="" action="ppaction://media"/>
            <a:extLst>
              <a:ext uri="{FF2B5EF4-FFF2-40B4-BE49-F238E27FC236}">
                <a16:creationId xmlns:a16="http://schemas.microsoft.com/office/drawing/2014/main" id="{134A744A-3FE2-47D8-B751-A284E1A0C01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69975" y="3016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13733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2F4D2FF-9A01-48D5-82AF-DAD482653BE5}"/>
              </a:ext>
            </a:extLst>
          </p:cNvPr>
          <p:cNvGrpSpPr/>
          <p:nvPr/>
        </p:nvGrpSpPr>
        <p:grpSpPr>
          <a:xfrm>
            <a:off x="815008" y="1536175"/>
            <a:ext cx="7513984" cy="3785651"/>
            <a:chOff x="815008" y="1791644"/>
            <a:chExt cx="7513984" cy="37856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ゾウ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4_reading_v9_elephant">
            <a:hlinkClick r:id="" action="ppaction://media"/>
            <a:extLst>
              <a:ext uri="{FF2B5EF4-FFF2-40B4-BE49-F238E27FC236}">
                <a16:creationId xmlns:a16="http://schemas.microsoft.com/office/drawing/2014/main" id="{21B5BF23-0654-49B6-A284-9F97D4C886F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65225" y="1673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333547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901148" y="2497976"/>
            <a:ext cx="7341704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elephant</a:t>
            </a:r>
            <a:endParaRPr kumimoji="1" lang="ja-JP" altLang="en-US" sz="11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4_reading_v9_elephant">
            <a:hlinkClick r:id="" action="ppaction://media"/>
            <a:extLst>
              <a:ext uri="{FF2B5EF4-FFF2-40B4-BE49-F238E27FC236}">
                <a16:creationId xmlns:a16="http://schemas.microsoft.com/office/drawing/2014/main" id="{AFF184D7-9413-4FB4-8BF1-B2774CCA35D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65225" y="1673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5965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ゾウ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4_reading_v9_elephant">
            <a:hlinkClick r:id="" action="ppaction://media"/>
            <a:extLst>
              <a:ext uri="{FF2B5EF4-FFF2-40B4-BE49-F238E27FC236}">
                <a16:creationId xmlns:a16="http://schemas.microsoft.com/office/drawing/2014/main" id="{E1071AC8-4D05-492C-B8DF-4FB4823AE93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65225" y="1673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4535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G1_L24_reading_v1_went">
            <a:hlinkClick r:id="" action="ppaction://media"/>
            <a:extLst>
              <a:ext uri="{FF2B5EF4-FFF2-40B4-BE49-F238E27FC236}">
                <a16:creationId xmlns:a16="http://schemas.microsoft.com/office/drawing/2014/main" id="{4326A67F-4439-435A-884A-B769A5DD221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65225" y="125412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92A50D8-6E5B-0D4F-BCAA-A0F07590BF69}"/>
              </a:ext>
            </a:extLst>
          </p:cNvPr>
          <p:cNvGrpSpPr/>
          <p:nvPr/>
        </p:nvGrpSpPr>
        <p:grpSpPr>
          <a:xfrm>
            <a:off x="152400" y="1120676"/>
            <a:ext cx="8839200" cy="4616648"/>
            <a:chOff x="152400" y="382012"/>
            <a:chExt cx="8839200" cy="4616648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F00D2B2-9B03-56EA-B3A5-A126D06210AD}"/>
                </a:ext>
              </a:extLst>
            </p:cNvPr>
            <p:cNvSpPr txBox="1"/>
            <p:nvPr/>
          </p:nvSpPr>
          <p:spPr>
            <a:xfrm>
              <a:off x="152400" y="382012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go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CAEF4CDE-F876-8AC1-9D0C-D7F2C44E69AB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962507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G1_L24_reading_v10_favorite">
            <a:hlinkClick r:id="" action="ppaction://media"/>
            <a:extLst>
              <a:ext uri="{FF2B5EF4-FFF2-40B4-BE49-F238E27FC236}">
                <a16:creationId xmlns:a16="http://schemas.microsoft.com/office/drawing/2014/main" id="{171AEFE6-E71A-4AEF-BD0C-8030139ECCE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79475" y="2149475"/>
            <a:ext cx="609600" cy="609600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D6ECD76E-60AA-F78C-C35E-39D0D82CF360}"/>
              </a:ext>
            </a:extLst>
          </p:cNvPr>
          <p:cNvGrpSpPr/>
          <p:nvPr/>
        </p:nvGrpSpPr>
        <p:grpSpPr>
          <a:xfrm>
            <a:off x="815008" y="1780650"/>
            <a:ext cx="7513984" cy="3296701"/>
            <a:chOff x="815008" y="2280594"/>
            <a:chExt cx="7513984" cy="329670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5B91C938-6E93-3490-374E-CFF71DC44A27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5C54CC74-6B01-9961-7A22-66EC5EA3F823}"/>
                </a:ext>
              </a:extLst>
            </p:cNvPr>
            <p:cNvSpPr txBox="1"/>
            <p:nvPr/>
          </p:nvSpPr>
          <p:spPr>
            <a:xfrm>
              <a:off x="815009" y="2280594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お気に入りの</a:t>
              </a:r>
              <a:endParaRPr kumimoji="1" lang="ja-JP" altLang="en-US" sz="10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095527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EC18373-62CF-45AC-94A3-090582093CCB}"/>
              </a:ext>
            </a:extLst>
          </p:cNvPr>
          <p:cNvSpPr txBox="1"/>
          <p:nvPr/>
        </p:nvSpPr>
        <p:spPr>
          <a:xfrm>
            <a:off x="723900" y="2359477"/>
            <a:ext cx="7696200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3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favorite</a:t>
            </a:r>
            <a:endParaRPr kumimoji="1" lang="ja-JP" altLang="en-US" sz="133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24_reading_v10_favorite">
            <a:hlinkClick r:id="" action="ppaction://media"/>
            <a:extLst>
              <a:ext uri="{FF2B5EF4-FFF2-40B4-BE49-F238E27FC236}">
                <a16:creationId xmlns:a16="http://schemas.microsoft.com/office/drawing/2014/main" id="{04105758-CA11-4242-8B86-58FB421B508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79475" y="2149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69628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G1_L24_reading_v10_favorite">
            <a:hlinkClick r:id="" action="ppaction://media"/>
            <a:extLst>
              <a:ext uri="{FF2B5EF4-FFF2-40B4-BE49-F238E27FC236}">
                <a16:creationId xmlns:a16="http://schemas.microsoft.com/office/drawing/2014/main" id="{87077D28-55FB-41E6-AEFC-8A65E6C5F5C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79475" y="214947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E87360-FEFB-AC33-2349-E97A58F18882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お気に入りの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70485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2F4D2FF-9A01-48D5-82AF-DAD482653BE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クマ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4_reading_v11_bear">
            <a:hlinkClick r:id="" action="ppaction://media"/>
            <a:extLst>
              <a:ext uri="{FF2B5EF4-FFF2-40B4-BE49-F238E27FC236}">
                <a16:creationId xmlns:a16="http://schemas.microsoft.com/office/drawing/2014/main" id="{C5AAE073-92EF-442E-80AF-5D77C91EBF5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434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5639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901148" y="2105561"/>
            <a:ext cx="734170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bear</a:t>
            </a:r>
            <a:endParaRPr kumimoji="1" lang="ja-JP" altLang="en-US" sz="1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4_reading_v11_bear">
            <a:hlinkClick r:id="" action="ppaction://media"/>
            <a:extLst>
              <a:ext uri="{FF2B5EF4-FFF2-40B4-BE49-F238E27FC236}">
                <a16:creationId xmlns:a16="http://schemas.microsoft.com/office/drawing/2014/main" id="{11EC0AAC-32C2-4477-839A-27F66783191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434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6869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クマ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4_reading_v11_bear">
            <a:hlinkClick r:id="" action="ppaction://media"/>
            <a:extLst>
              <a:ext uri="{FF2B5EF4-FFF2-40B4-BE49-F238E27FC236}">
                <a16:creationId xmlns:a16="http://schemas.microsoft.com/office/drawing/2014/main" id="{FA8634A6-F0AF-4088-A7CC-40F54DB716C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434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5811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EC9732-D173-4D50-B7EB-5AB6261BAC2C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赤ちゃん</a:t>
              </a:r>
            </a:p>
          </p:txBody>
        </p:sp>
      </p:grpSp>
      <p:pic>
        <p:nvPicPr>
          <p:cNvPr id="2" name="G1_L24_reading_v12_baby">
            <a:hlinkClick r:id="" action="ppaction://media"/>
            <a:extLst>
              <a:ext uri="{FF2B5EF4-FFF2-40B4-BE49-F238E27FC236}">
                <a16:creationId xmlns:a16="http://schemas.microsoft.com/office/drawing/2014/main" id="{033A6DB7-95A2-4CCF-B981-30118AA65EB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79475" y="5111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86111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baby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24_reading_v12_baby">
            <a:hlinkClick r:id="" action="ppaction://media"/>
            <a:extLst>
              <a:ext uri="{FF2B5EF4-FFF2-40B4-BE49-F238E27FC236}">
                <a16:creationId xmlns:a16="http://schemas.microsoft.com/office/drawing/2014/main" id="{51F39B12-C230-475C-B4A8-52326879C9F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79475" y="5111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4343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EECF3F9-944A-4755-B91D-82B3FCD30F8A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赤ちゃん</a:t>
            </a:r>
          </a:p>
        </p:txBody>
      </p:sp>
      <p:pic>
        <p:nvPicPr>
          <p:cNvPr id="5" name="G1_L24_reading_v12_baby">
            <a:hlinkClick r:id="" action="ppaction://media"/>
            <a:extLst>
              <a:ext uri="{FF2B5EF4-FFF2-40B4-BE49-F238E27FC236}">
                <a16:creationId xmlns:a16="http://schemas.microsoft.com/office/drawing/2014/main" id="{FB5E7F31-EB16-4E97-AA43-7725AB899AC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79475" y="5111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56128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1A03B39-7080-40EC-A1F7-8CB8814BEFD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泳ぐ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24_reading_v13_swim">
            <a:hlinkClick r:id="" action="ppaction://media"/>
            <a:extLst>
              <a:ext uri="{FF2B5EF4-FFF2-40B4-BE49-F238E27FC236}">
                <a16:creationId xmlns:a16="http://schemas.microsoft.com/office/drawing/2014/main" id="{0B1E7A34-44DD-4A71-95B4-0BA7349AFCA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69975" y="644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20170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went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4_reading_v1_went">
            <a:hlinkClick r:id="" action="ppaction://media"/>
            <a:extLst>
              <a:ext uri="{FF2B5EF4-FFF2-40B4-BE49-F238E27FC236}">
                <a16:creationId xmlns:a16="http://schemas.microsoft.com/office/drawing/2014/main" id="{50B9CC6C-FD59-42F0-B953-5E4913AC701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65225" y="1254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47868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swim</a:t>
            </a:r>
            <a:endParaRPr kumimoji="1" lang="ja-JP" altLang="en-US" sz="1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24_reading_v13_swim">
            <a:hlinkClick r:id="" action="ppaction://media"/>
            <a:extLst>
              <a:ext uri="{FF2B5EF4-FFF2-40B4-BE49-F238E27FC236}">
                <a16:creationId xmlns:a16="http://schemas.microsoft.com/office/drawing/2014/main" id="{853E3319-A8B0-4066-9E76-C1605114596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69975" y="644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44189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泳ぐ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24_reading_v13_swim">
            <a:hlinkClick r:id="" action="ppaction://media"/>
            <a:extLst>
              <a:ext uri="{FF2B5EF4-FFF2-40B4-BE49-F238E27FC236}">
                <a16:creationId xmlns:a16="http://schemas.microsoft.com/office/drawing/2014/main" id="{41FA50CF-EFA9-4926-84A1-9651D82812C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69975" y="644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001607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G1_L24_reading_v14_cute">
            <a:hlinkClick r:id="" action="ppaction://media"/>
            <a:extLst>
              <a:ext uri="{FF2B5EF4-FFF2-40B4-BE49-F238E27FC236}">
                <a16:creationId xmlns:a16="http://schemas.microsoft.com/office/drawing/2014/main" id="{8D7233B9-0F4D-4565-8479-83116CCED0E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3775" y="169227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F090E75-E5B1-C70D-1D86-1789A020ED16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FBD96C72-7FD9-113E-7171-8ADC8A935AB3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4C4717C9-7595-9869-7C86-4048E20EEA9D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かわいい</a:t>
              </a:r>
            </a:p>
          </p:txBody>
        </p:sp>
      </p:grp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2D412822-12A0-106D-8FEE-79EEA063721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168509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10817" y="2105561"/>
            <a:ext cx="832236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cute</a:t>
            </a:r>
            <a:endParaRPr kumimoji="1" lang="ja-JP" altLang="en-US" sz="13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4_reading_v14_cute">
            <a:hlinkClick r:id="" action="ppaction://media"/>
            <a:extLst>
              <a:ext uri="{FF2B5EF4-FFF2-40B4-BE49-F238E27FC236}">
                <a16:creationId xmlns:a16="http://schemas.microsoft.com/office/drawing/2014/main" id="{93C1CA13-88C6-4AEF-A8DB-C023F6C36D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3775" y="16922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CBD7DA2E-2E82-54A2-BC1C-395B2657A8D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598443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G1_L24_reading_v14_cute">
            <a:hlinkClick r:id="" action="ppaction://media"/>
            <a:extLst>
              <a:ext uri="{FF2B5EF4-FFF2-40B4-BE49-F238E27FC236}">
                <a16:creationId xmlns:a16="http://schemas.microsoft.com/office/drawing/2014/main" id="{9A2A4C21-6494-45AA-BA08-DDC178A8167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993775" y="169227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9B1E252-2483-7C12-05DF-3B5EC827AC74}"/>
              </a:ext>
            </a:extLst>
          </p:cNvPr>
          <p:cNvSpPr txBox="1"/>
          <p:nvPr/>
        </p:nvSpPr>
        <p:spPr>
          <a:xfrm>
            <a:off x="206477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かわいい</a:t>
            </a:r>
          </a:p>
        </p:txBody>
      </p:sp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67989598-9BC1-35E4-BBE9-47BE85710C5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8347D227-287B-2E62-1BC4-B42C29B8E01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4948110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5859D7-0301-06A4-7B35-AEA99975CF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66CA4ED-3F75-0A92-B810-8F4961C912F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6759D-AC5A-E01C-C3C3-CA4270C6653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5124469-9AB9-CC73-F62A-B420CBEF2F7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pic>
        <p:nvPicPr>
          <p:cNvPr id="3" name="G1_L24_reading_v1_went">
            <a:hlinkClick r:id="" action="ppaction://media"/>
            <a:extLst>
              <a:ext uri="{FF2B5EF4-FFF2-40B4-BE49-F238E27FC236}">
                <a16:creationId xmlns:a16="http://schemas.microsoft.com/office/drawing/2014/main" id="{D8A54C08-F29F-F5C9-BDF7-B085062866F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65225" y="125412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4673CE4-D9C5-86D8-152E-5C4BC5369E1F}"/>
              </a:ext>
            </a:extLst>
          </p:cNvPr>
          <p:cNvGrpSpPr/>
          <p:nvPr/>
        </p:nvGrpSpPr>
        <p:grpSpPr>
          <a:xfrm>
            <a:off x="152400" y="1120676"/>
            <a:ext cx="8839200" cy="4616648"/>
            <a:chOff x="152400" y="382012"/>
            <a:chExt cx="8839200" cy="4616648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C1368BC-BDB6-8168-D661-21D60A3E12F0}"/>
                </a:ext>
              </a:extLst>
            </p:cNvPr>
            <p:cNvSpPr txBox="1"/>
            <p:nvPr/>
          </p:nvSpPr>
          <p:spPr>
            <a:xfrm>
              <a:off x="152400" y="382012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go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A5A53186-91DA-3DBE-E2C8-31B4310BCC94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went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1D3AFE9-8FC5-1A03-A3DA-1C905BCB508C}"/>
              </a:ext>
            </a:extLst>
          </p:cNvPr>
          <p:cNvSpPr/>
          <p:nvPr/>
        </p:nvSpPr>
        <p:spPr>
          <a:xfrm>
            <a:off x="2751589" y="4080002"/>
            <a:ext cx="3704322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10186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0E21F4-901C-29E1-19A5-DAA4FAE36F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ED3809A-EB34-20D6-12EE-3C9D50AFD94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B978ED7-9BF3-A4FB-6B95-83BD8346A58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DCA98FB-725B-D09A-1F5A-EA3826EF7E4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43DAC41-D829-585F-C763-A45F67F0D9A6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29C5746-E798-86F6-73F3-DCD9196C4BB0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zoo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AFF421F6-409A-EFC8-0874-98804F18D0E9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動物園</a:t>
              </a:r>
            </a:p>
          </p:txBody>
        </p:sp>
      </p:grpSp>
      <p:pic>
        <p:nvPicPr>
          <p:cNvPr id="2" name="G1_L24_reading_v2_zoo">
            <a:hlinkClick r:id="" action="ppaction://media"/>
            <a:extLst>
              <a:ext uri="{FF2B5EF4-FFF2-40B4-BE49-F238E27FC236}">
                <a16:creationId xmlns:a16="http://schemas.microsoft.com/office/drawing/2014/main" id="{07315A07-35B3-C34E-DB92-6F35EB67584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12875" y="10445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6688A26-954D-157E-A063-DD117FBD8A88}"/>
              </a:ext>
            </a:extLst>
          </p:cNvPr>
          <p:cNvSpPr/>
          <p:nvPr/>
        </p:nvSpPr>
        <p:spPr>
          <a:xfrm>
            <a:off x="3305262" y="3652138"/>
            <a:ext cx="2596976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46008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0388DF-1226-15CD-2146-C10397EA90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5313B4E-E146-4C93-B532-5507C7F1832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EA996CF-4FF3-8247-D1F0-6B9C5376D89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1C314C9-ADF9-2DB1-DA5B-2AEEBD742E6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6BC6ABB-5B5A-216D-B375-F5CEB826B328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0AE60A32-AB2B-D4AE-0421-C666EBC646EF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家族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F9C1310-854E-9CB9-5423-18DA54CBDF99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family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24_reading_v3_family">
            <a:hlinkClick r:id="" action="ppaction://media"/>
            <a:extLst>
              <a:ext uri="{FF2B5EF4-FFF2-40B4-BE49-F238E27FC236}">
                <a16:creationId xmlns:a16="http://schemas.microsoft.com/office/drawing/2014/main" id="{CF6D29F1-D41F-1C1D-4E35-6AB7E295558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98525" y="3016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59E6FE4-BA9C-7F8C-B18A-B27FC61CE79F}"/>
              </a:ext>
            </a:extLst>
          </p:cNvPr>
          <p:cNvSpPr/>
          <p:nvPr/>
        </p:nvSpPr>
        <p:spPr>
          <a:xfrm>
            <a:off x="2501900" y="3649211"/>
            <a:ext cx="4203700" cy="150191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04032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DFA13C-2230-7FC4-2AC0-41F86B6FD7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02FDD9D-7DC4-BC84-50E0-D23936972D2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D7DE85E-6CFD-2EEB-3DAF-D5172645074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F4413E3-900E-8A29-06B1-AF1AEF5C1CE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pic>
        <p:nvPicPr>
          <p:cNvPr id="2" name="G1_L24_reading_v4_saw">
            <a:hlinkClick r:id="" action="ppaction://media"/>
            <a:extLst>
              <a:ext uri="{FF2B5EF4-FFF2-40B4-BE49-F238E27FC236}">
                <a16:creationId xmlns:a16="http://schemas.microsoft.com/office/drawing/2014/main" id="{0976DCEF-8F3A-2E8D-3BC6-E59061C0F40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46175" y="549275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F680B2C-C25A-F25B-F87D-DCC7C97420FD}"/>
              </a:ext>
            </a:extLst>
          </p:cNvPr>
          <p:cNvGrpSpPr/>
          <p:nvPr/>
        </p:nvGrpSpPr>
        <p:grpSpPr>
          <a:xfrm>
            <a:off x="152400" y="1005260"/>
            <a:ext cx="8839200" cy="4616648"/>
            <a:chOff x="152400" y="382012"/>
            <a:chExt cx="8839200" cy="4616648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88A236B-E728-5506-7596-0AD4898D3B08}"/>
                </a:ext>
              </a:extLst>
            </p:cNvPr>
            <p:cNvSpPr txBox="1"/>
            <p:nvPr/>
          </p:nvSpPr>
          <p:spPr>
            <a:xfrm>
              <a:off x="152400" y="382012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see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C9BB6066-987E-B62F-304C-478731151F5C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saw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27C550A-5D1C-4A9E-1BBA-3DAB1863255B}"/>
              </a:ext>
            </a:extLst>
          </p:cNvPr>
          <p:cNvSpPr/>
          <p:nvPr/>
        </p:nvSpPr>
        <p:spPr>
          <a:xfrm>
            <a:off x="3129094" y="4022294"/>
            <a:ext cx="2949312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1161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G1_L24_reading_v1_went">
            <a:hlinkClick r:id="" action="ppaction://media"/>
            <a:extLst>
              <a:ext uri="{FF2B5EF4-FFF2-40B4-BE49-F238E27FC236}">
                <a16:creationId xmlns:a16="http://schemas.microsoft.com/office/drawing/2014/main" id="{DAA25B99-D798-4326-B56A-C6AC2FB4306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65225" y="125412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7B3A812-B8DF-56BA-1015-F1C662A6E21A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go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過去形</a:t>
            </a:r>
          </a:p>
        </p:txBody>
      </p:sp>
    </p:spTree>
    <p:extLst>
      <p:ext uri="{BB962C8B-B14F-4D97-AF65-F5344CB8AC3E}">
        <p14:creationId xmlns:p14="http://schemas.microsoft.com/office/powerpoint/2010/main" val="298514307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2A9AA8-E5DE-B96B-F4EC-D885E72647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0EB0B3F-EB12-9494-AB0B-CAAF207FC5B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0DC1941-31F6-7F57-C375-F01CE59A3FB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F041417-384C-41BC-5EAB-C9784067CFA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844031A-1F3C-8302-4992-21AEEF8EB452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877E6DA-BCCF-2112-12CB-A921ECED7BBC}"/>
                </a:ext>
              </a:extLst>
            </p:cNvPr>
            <p:cNvSpPr txBox="1"/>
            <p:nvPr/>
          </p:nvSpPr>
          <p:spPr>
            <a:xfrm>
              <a:off x="1048624" y="4007635"/>
              <a:ext cx="704675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animal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D48758B4-0826-BBED-00EE-A7C6B9F5A711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動物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1_L24_reading_v5_animal">
            <a:hlinkClick r:id="" action="ppaction://media"/>
            <a:extLst>
              <a:ext uri="{FF2B5EF4-FFF2-40B4-BE49-F238E27FC236}">
                <a16:creationId xmlns:a16="http://schemas.microsoft.com/office/drawing/2014/main" id="{F0FA397A-688F-7DD2-0410-4DD661E4E3A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79475" y="15398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369798A-657F-B80D-C926-163FD248AC44}"/>
              </a:ext>
            </a:extLst>
          </p:cNvPr>
          <p:cNvSpPr/>
          <p:nvPr/>
        </p:nvSpPr>
        <p:spPr>
          <a:xfrm>
            <a:off x="2332139" y="3701832"/>
            <a:ext cx="4543222" cy="144976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3893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8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36042C-44EE-C705-38E7-25452C873B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A6074B4-FC16-C4FB-051D-4D997AB70F6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4D4A7E5-6BFA-1EA5-EFA2-AED2ACF357E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3630B80-A053-D883-DB04-1893C940611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pic>
        <p:nvPicPr>
          <p:cNvPr id="3" name="G1_L24_reading_v6_got">
            <a:hlinkClick r:id="" action="ppaction://media"/>
            <a:extLst>
              <a:ext uri="{FF2B5EF4-FFF2-40B4-BE49-F238E27FC236}">
                <a16:creationId xmlns:a16="http://schemas.microsoft.com/office/drawing/2014/main" id="{FEE7890B-AC0B-88B1-CF0B-0B150A47EFD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6625" y="102552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F4042BBA-E5FA-68D8-1414-32CE7255964C}"/>
              </a:ext>
            </a:extLst>
          </p:cNvPr>
          <p:cNvGrpSpPr/>
          <p:nvPr/>
        </p:nvGrpSpPr>
        <p:grpSpPr>
          <a:xfrm>
            <a:off x="152400" y="1005260"/>
            <a:ext cx="8839200" cy="4616648"/>
            <a:chOff x="152400" y="382012"/>
            <a:chExt cx="8839200" cy="4616648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22B09D7-D008-725B-4E3C-9134B6608A16}"/>
                </a:ext>
              </a:extLst>
            </p:cNvPr>
            <p:cNvSpPr txBox="1"/>
            <p:nvPr/>
          </p:nvSpPr>
          <p:spPr>
            <a:xfrm>
              <a:off x="152400" y="382012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get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F909BD7-10A6-CA62-E7CB-0D7A9C5959B5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got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B11C9FF-091E-3CCC-E407-47E4141693D1}"/>
              </a:ext>
            </a:extLst>
          </p:cNvPr>
          <p:cNvSpPr/>
          <p:nvPr/>
        </p:nvSpPr>
        <p:spPr>
          <a:xfrm>
            <a:off x="3271706" y="4052248"/>
            <a:ext cx="2664088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67384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0088C-F36E-2E61-EC0E-67FE36FDFC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18A1A20-F0E4-B323-AD9C-18079A1E900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9AEAF36-420D-7247-A31E-D57F2F5A297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ADDAFA9-C7C2-30D9-B388-AE64BFA3541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D9BBB0-3323-DFF6-8A88-406AE0F30CF2}"/>
              </a:ext>
            </a:extLst>
          </p:cNvPr>
          <p:cNvGrpSpPr/>
          <p:nvPr/>
        </p:nvGrpSpPr>
        <p:grpSpPr>
          <a:xfrm>
            <a:off x="654341" y="1536175"/>
            <a:ext cx="7835318" cy="3785651"/>
            <a:chOff x="654341" y="1791644"/>
            <a:chExt cx="7835318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45078231-8116-4824-113B-1726FE7CD9D6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サル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EFB45D2-973A-8141-0162-38856A916CE0}"/>
                </a:ext>
              </a:extLst>
            </p:cNvPr>
            <p:cNvSpPr txBox="1"/>
            <p:nvPr/>
          </p:nvSpPr>
          <p:spPr>
            <a:xfrm>
              <a:off x="654341" y="4007635"/>
              <a:ext cx="783531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monkey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24_reading_v7_monkey">
            <a:hlinkClick r:id="" action="ppaction://media"/>
            <a:extLst>
              <a:ext uri="{FF2B5EF4-FFF2-40B4-BE49-F238E27FC236}">
                <a16:creationId xmlns:a16="http://schemas.microsoft.com/office/drawing/2014/main" id="{46F4EA67-F54D-8A0B-A257-04867B0285D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65225" y="6445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8CFDFCB-3613-D167-1C91-004F15872355}"/>
              </a:ext>
            </a:extLst>
          </p:cNvPr>
          <p:cNvSpPr/>
          <p:nvPr/>
        </p:nvSpPr>
        <p:spPr>
          <a:xfrm>
            <a:off x="2065498" y="3649211"/>
            <a:ext cx="5013004" cy="165567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67185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E917A9-A7D8-F175-9743-367C2B075B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4187540-6030-3C22-3B0F-DAC805E0628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7C99ED0-4407-1BDB-8D12-6514A962470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11094D0-47DF-13D3-7984-27C500FEADA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D20BB73-F0B9-A036-28AD-278D61BC40DB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4826DBE-0F11-7527-8692-67215F55C97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panda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677CFF40-5A28-2EC6-939F-B25C6FBA47B8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パンダ</a:t>
              </a:r>
            </a:p>
          </p:txBody>
        </p:sp>
      </p:grpSp>
      <p:pic>
        <p:nvPicPr>
          <p:cNvPr id="2" name="G1_L24_reading_v8_panda">
            <a:hlinkClick r:id="" action="ppaction://media"/>
            <a:extLst>
              <a:ext uri="{FF2B5EF4-FFF2-40B4-BE49-F238E27FC236}">
                <a16:creationId xmlns:a16="http://schemas.microsoft.com/office/drawing/2014/main" id="{F16A6DC7-403B-0A31-6AC3-5B2C8B72DCD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69975" y="3016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F7B9E09-1B7C-F24B-3EE5-CD56AD69CF3D}"/>
              </a:ext>
            </a:extLst>
          </p:cNvPr>
          <p:cNvSpPr/>
          <p:nvPr/>
        </p:nvSpPr>
        <p:spPr>
          <a:xfrm>
            <a:off x="2501900" y="3501878"/>
            <a:ext cx="4203700" cy="1569659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06576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D809E9-ED29-3F8C-0B23-02D1023BE9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19C04ED-0B86-D126-FB7B-FC6F609CE72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D4BA115-712B-B4A4-0A8F-8227F3869A0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9DBE8A6-1705-6D65-3C08-AE2824EA495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BEFF7BE-659F-2875-2F29-B1E8C681FFB4}"/>
              </a:ext>
            </a:extLst>
          </p:cNvPr>
          <p:cNvGrpSpPr/>
          <p:nvPr/>
        </p:nvGrpSpPr>
        <p:grpSpPr>
          <a:xfrm>
            <a:off x="713064" y="1536175"/>
            <a:ext cx="7717872" cy="3662541"/>
            <a:chOff x="713064" y="1791644"/>
            <a:chExt cx="7717872" cy="366254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19D648A6-2E60-7028-DDA5-779AF3F537DD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ゾウ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F3BF8FD-B8E5-9E55-EECE-47C7721AEB74}"/>
                </a:ext>
              </a:extLst>
            </p:cNvPr>
            <p:cNvSpPr txBox="1"/>
            <p:nvPr/>
          </p:nvSpPr>
          <p:spPr>
            <a:xfrm>
              <a:off x="713064" y="4007635"/>
              <a:ext cx="7717872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elephant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4_reading_v9_elephant">
            <a:hlinkClick r:id="" action="ppaction://media"/>
            <a:extLst>
              <a:ext uri="{FF2B5EF4-FFF2-40B4-BE49-F238E27FC236}">
                <a16:creationId xmlns:a16="http://schemas.microsoft.com/office/drawing/2014/main" id="{4E8931F8-B182-8364-6691-4FA8AF18C03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65225" y="16732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ACD98E3-C4B7-59F7-E48B-6AD382595F60}"/>
              </a:ext>
            </a:extLst>
          </p:cNvPr>
          <p:cNvSpPr/>
          <p:nvPr/>
        </p:nvSpPr>
        <p:spPr>
          <a:xfrm>
            <a:off x="1820411" y="3703215"/>
            <a:ext cx="5566678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02003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C38D00-B2E6-48AC-B153-CF449B8D31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DA8F51C-1190-7EC6-9902-8CAB46E6482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3515DEF-BD1C-48E6-4530-82046C29D47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58A6793-81C8-9C33-3609-C5DC36E3E93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pic>
        <p:nvPicPr>
          <p:cNvPr id="2" name="G1_L24_reading_v10_favorite">
            <a:hlinkClick r:id="" action="ppaction://media"/>
            <a:extLst>
              <a:ext uri="{FF2B5EF4-FFF2-40B4-BE49-F238E27FC236}">
                <a16:creationId xmlns:a16="http://schemas.microsoft.com/office/drawing/2014/main" id="{1DED1E0B-11B9-FC08-92EE-B15D3BB73F4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79475" y="2149475"/>
            <a:ext cx="609600" cy="609600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4569ECCC-F01B-0805-1814-323F805C6F42}"/>
              </a:ext>
            </a:extLst>
          </p:cNvPr>
          <p:cNvGrpSpPr/>
          <p:nvPr/>
        </p:nvGrpSpPr>
        <p:grpSpPr>
          <a:xfrm>
            <a:off x="662730" y="1780650"/>
            <a:ext cx="7818540" cy="3296701"/>
            <a:chOff x="662730" y="2280594"/>
            <a:chExt cx="7818540" cy="329670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AD7C8172-9DFF-2C4A-5DC9-BC6306DE7077}"/>
                </a:ext>
              </a:extLst>
            </p:cNvPr>
            <p:cNvSpPr txBox="1"/>
            <p:nvPr/>
          </p:nvSpPr>
          <p:spPr>
            <a:xfrm>
              <a:off x="662730" y="4007635"/>
              <a:ext cx="781854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favorite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B8D58BF-0575-2E8E-D1AB-E4248618026B}"/>
                </a:ext>
              </a:extLst>
            </p:cNvPr>
            <p:cNvSpPr txBox="1"/>
            <p:nvPr/>
          </p:nvSpPr>
          <p:spPr>
            <a:xfrm>
              <a:off x="815009" y="2280594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お気に入りの</a:t>
              </a:r>
              <a:endParaRPr kumimoji="1" lang="ja-JP" altLang="en-US" sz="10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4E9CB41-DF75-0D28-6E3C-18BCF045EA76}"/>
              </a:ext>
            </a:extLst>
          </p:cNvPr>
          <p:cNvSpPr/>
          <p:nvPr/>
        </p:nvSpPr>
        <p:spPr>
          <a:xfrm>
            <a:off x="2030136" y="3502411"/>
            <a:ext cx="5147228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35284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92A144-C8CA-6AE7-C8D4-0D5660462F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8E9D68D-8F6F-4009-4BA9-7717500E179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9E6F224-75B1-A8E6-54A0-3A5462BDE66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E3E903A-7CEF-8CCB-3B6A-5617DE2653E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確認テスト⑪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7DF3989-D0C6-194B-3DFF-E37B9B7BD1B9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6F09D7A2-9100-E3C7-4B38-7242F4EFA212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クマ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775E509-F04B-0DF7-422E-A12612E5D3B3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bear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4_reading_v11_bear">
            <a:hlinkClick r:id="" action="ppaction://media"/>
            <a:extLst>
              <a:ext uri="{FF2B5EF4-FFF2-40B4-BE49-F238E27FC236}">
                <a16:creationId xmlns:a16="http://schemas.microsoft.com/office/drawing/2014/main" id="{F5AF096F-71F7-D7E1-9FFA-29F4AC5A823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12875" y="4349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1A72D04-F2A2-7D50-F621-503EAC3225ED}"/>
              </a:ext>
            </a:extLst>
          </p:cNvPr>
          <p:cNvSpPr/>
          <p:nvPr/>
        </p:nvSpPr>
        <p:spPr>
          <a:xfrm>
            <a:off x="2919369" y="3745160"/>
            <a:ext cx="3368762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39748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10FFBC-4182-A178-02F4-ED4AA0B2A7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290C5A7-E644-7916-5019-2CC76CEC1AA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96DE0DB-98B1-A1AC-1B21-651E59EF94F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E88FE00-B7AD-592B-D28F-BD07BA181E1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確認テスト⑫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0DB287F-AC81-216A-168C-7F6423895B0B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2300C63-7FF4-EC27-DCA2-5237304ECA1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baby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74092D31-1A38-7316-B0C7-F26EC8BF128C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赤ちゃん</a:t>
              </a:r>
            </a:p>
          </p:txBody>
        </p:sp>
      </p:grpSp>
      <p:pic>
        <p:nvPicPr>
          <p:cNvPr id="2" name="G1_L24_reading_v12_baby">
            <a:hlinkClick r:id="" action="ppaction://media"/>
            <a:extLst>
              <a:ext uri="{FF2B5EF4-FFF2-40B4-BE49-F238E27FC236}">
                <a16:creationId xmlns:a16="http://schemas.microsoft.com/office/drawing/2014/main" id="{9405B2AC-E513-3CF0-A79B-C1A5096688F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79475" y="5111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2188062-E76E-2BFC-3AF6-9E23AF056B5B}"/>
              </a:ext>
            </a:extLst>
          </p:cNvPr>
          <p:cNvSpPr/>
          <p:nvPr/>
        </p:nvSpPr>
        <p:spPr>
          <a:xfrm>
            <a:off x="2961314" y="3429000"/>
            <a:ext cx="3284872" cy="152558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31362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85CFD5-DFB9-DE67-A6FA-DF83634BDB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F0EC726-23D1-D7A1-8920-286B4DF9BCF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C1E5599-95E1-6211-2641-6086E08249F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DB5A4A9-0508-54F3-7288-A718396B80A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確認テスト⑬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A9405BA-B53F-8E7F-CB36-386425CA4EF3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0065729-20BA-5DED-240B-4454B99A14A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swim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0BA0E5D5-38BC-5707-BA88-DF58E5D865E5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泳ぐ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24_reading_v13_swim">
            <a:hlinkClick r:id="" action="ppaction://media"/>
            <a:extLst>
              <a:ext uri="{FF2B5EF4-FFF2-40B4-BE49-F238E27FC236}">
                <a16:creationId xmlns:a16="http://schemas.microsoft.com/office/drawing/2014/main" id="{B1454665-C645-F214-9C05-ADEF1FA2CCC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69975" y="6445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41C711F-FC89-396D-5E6C-6181EC7A2CE0}"/>
              </a:ext>
            </a:extLst>
          </p:cNvPr>
          <p:cNvSpPr/>
          <p:nvPr/>
        </p:nvSpPr>
        <p:spPr>
          <a:xfrm>
            <a:off x="2709644" y="3661270"/>
            <a:ext cx="3788212" cy="150634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42557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F4906B-8187-54D7-4FCC-8D3B1ADCD0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98D5942-3373-9657-F5FD-B093FC636D9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80D1BCA-88A8-96AD-8D69-3F9D69742CD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069C9AC-3E21-BF4E-C92C-56296F8E7BE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確認テスト⑭</a:t>
            </a:r>
          </a:p>
        </p:txBody>
      </p:sp>
      <p:pic>
        <p:nvPicPr>
          <p:cNvPr id="3" name="G1_L24_reading_v14_cute">
            <a:hlinkClick r:id="" action="ppaction://media"/>
            <a:extLst>
              <a:ext uri="{FF2B5EF4-FFF2-40B4-BE49-F238E27FC236}">
                <a16:creationId xmlns:a16="http://schemas.microsoft.com/office/drawing/2014/main" id="{B86AA824-4CFB-4A16-679F-9D272E90BC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93775" y="169227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4A5A2FE-AF41-7AAF-98CA-49BE58203A59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46A203CE-F2B5-8588-15CE-908C0161E34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cute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08F611A8-9173-989A-F419-54FD23A733D4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かわいい</a:t>
              </a: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76F36DA-FE1A-D49E-CE10-32B5A2C7E951}"/>
              </a:ext>
            </a:extLst>
          </p:cNvPr>
          <p:cNvSpPr/>
          <p:nvPr/>
        </p:nvSpPr>
        <p:spPr>
          <a:xfrm>
            <a:off x="3045204" y="3492865"/>
            <a:ext cx="3117092" cy="153214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27460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BF9597-D1E0-4629-A321-6BC4D68214D2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z--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動物園</a:t>
              </a:r>
            </a:p>
          </p:txBody>
        </p:sp>
      </p:grpSp>
      <p:pic>
        <p:nvPicPr>
          <p:cNvPr id="2" name="G1_L24_reading_v2_zoo">
            <a:hlinkClick r:id="" action="ppaction://media"/>
            <a:extLst>
              <a:ext uri="{FF2B5EF4-FFF2-40B4-BE49-F238E27FC236}">
                <a16:creationId xmlns:a16="http://schemas.microsoft.com/office/drawing/2014/main" id="{6B84B642-243C-44CE-A97E-5CF8AAA7593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1044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4455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397565" y="2105561"/>
            <a:ext cx="834887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zoo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24_reading_v2_zoo">
            <a:hlinkClick r:id="" action="ppaction://media"/>
            <a:extLst>
              <a:ext uri="{FF2B5EF4-FFF2-40B4-BE49-F238E27FC236}">
                <a16:creationId xmlns:a16="http://schemas.microsoft.com/office/drawing/2014/main" id="{E2D6231C-4E27-4214-B32D-9849DB1CA39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1044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05707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動物園</a:t>
            </a:r>
          </a:p>
        </p:txBody>
      </p:sp>
      <p:pic>
        <p:nvPicPr>
          <p:cNvPr id="6" name="G1_L24_reading_v2_zoo">
            <a:hlinkClick r:id="" action="ppaction://media"/>
            <a:extLst>
              <a:ext uri="{FF2B5EF4-FFF2-40B4-BE49-F238E27FC236}">
                <a16:creationId xmlns:a16="http://schemas.microsoft.com/office/drawing/2014/main" id="{2F51297B-4555-4F07-A007-7E4D4CA418D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1044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320689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2F4D2FF-9A01-48D5-82AF-DAD482653BE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家族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24_reading_v3_family">
            <a:hlinkClick r:id="" action="ppaction://media"/>
            <a:extLst>
              <a:ext uri="{FF2B5EF4-FFF2-40B4-BE49-F238E27FC236}">
                <a16:creationId xmlns:a16="http://schemas.microsoft.com/office/drawing/2014/main" id="{03A45AD9-6E08-41F0-B17D-60641E2C8AA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98525" y="3016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78048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16618</TotalTime>
  <Words>237</Words>
  <Application>Microsoft Office PowerPoint</Application>
  <PresentationFormat>画面に合わせる (4:3)</PresentationFormat>
  <Paragraphs>115</Paragraphs>
  <Slides>59</Slides>
  <Notes>0</Notes>
  <HiddenSlides>0</HiddenSlides>
  <MMClips>59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59</vt:i4>
      </vt:variant>
    </vt:vector>
  </HeadingPairs>
  <TitlesOfParts>
    <vt:vector size="66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2099</cp:revision>
  <cp:lastPrinted>2016-06-23T16:36:17Z</cp:lastPrinted>
  <dcterms:created xsi:type="dcterms:W3CDTF">2016-05-30T03:13:09Z</dcterms:created>
  <dcterms:modified xsi:type="dcterms:W3CDTF">2025-09-30T06:12:42Z</dcterms:modified>
</cp:coreProperties>
</file>