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3668" r:id="rId2"/>
    <p:sldId id="3669" r:id="rId3"/>
    <p:sldId id="4151" r:id="rId4"/>
    <p:sldId id="4096" r:id="rId5"/>
    <p:sldId id="4133" r:id="rId6"/>
    <p:sldId id="4098" r:id="rId7"/>
    <p:sldId id="4220" r:id="rId8"/>
    <p:sldId id="4221" r:id="rId9"/>
    <p:sldId id="4222" r:id="rId10"/>
    <p:sldId id="4223" r:id="rId11"/>
    <p:sldId id="4224" r:id="rId12"/>
    <p:sldId id="4225" r:id="rId13"/>
    <p:sldId id="4306" r:id="rId14"/>
    <p:sldId id="4159" r:id="rId15"/>
    <p:sldId id="4217" r:id="rId16"/>
    <p:sldId id="4218" r:id="rId17"/>
    <p:sldId id="4219" r:id="rId18"/>
    <p:sldId id="4226" r:id="rId19"/>
    <p:sldId id="4227" r:id="rId20"/>
    <p:sldId id="4228" r:id="rId21"/>
    <p:sldId id="4229" r:id="rId22"/>
    <p:sldId id="4230" r:id="rId23"/>
    <p:sldId id="4231" r:id="rId24"/>
    <p:sldId id="4307" r:id="rId25"/>
    <p:sldId id="4181" r:id="rId26"/>
    <p:sldId id="4208" r:id="rId27"/>
    <p:sldId id="4209" r:id="rId28"/>
    <p:sldId id="4210" r:id="rId29"/>
    <p:sldId id="4232" r:id="rId30"/>
    <p:sldId id="4233" r:id="rId31"/>
    <p:sldId id="4234" r:id="rId32"/>
    <p:sldId id="4235" r:id="rId33"/>
    <p:sldId id="4236" r:id="rId34"/>
    <p:sldId id="4237" r:id="rId3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41CBB-1458-4152-B735-002FE8020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A714897-0001-3578-5D77-C4ADC9BDA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0DFB9D-73BD-79E1-98C1-D688BA1D2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12E35E-E41A-2548-6AE5-541AC820CB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38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65FA4-AB99-D09A-5139-D0F058394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82993F7-5F75-BC02-E37D-82D23A6D7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09C030-AB73-7F66-C456-0B1D2DB33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933010-93E2-6CE6-176C-47BD043DD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229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D040F-C5A3-7FAC-8F1A-6D7B751D8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704EF3-2228-451D-5F8C-E19993E97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69FCF69-6785-0675-B08C-7E573D39D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DE04C1-42D8-BCCA-1C20-3472CBF8C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746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53D26-4C09-A3C1-25CA-1A3CFB1BA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4498EB2-1175-D6AE-78F2-A65C6BDDC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39A5DBD-F8E8-292E-93D9-14160040B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D8837A-5DD2-54EF-6BDF-B7566964E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502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C03C4-8F5B-6E33-94B2-42BADAA67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3D4C34B-C7FA-32BA-D90D-6F169C091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C650266-5FE1-70BD-F590-FF17FD373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D2C525-22CB-67C6-84D0-8D8633201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312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306E3-383E-428E-047E-435EBB2F2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658803-77D9-11C0-E1C5-3CFFF5930C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3B9EF64-5101-8B25-0A7C-BEDC81786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983825-E2AB-B7A0-D9A0-F1E281A634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895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8DE3A-B5D3-72D1-96EA-703239FAD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0F2FBC9-D5E8-19C3-F886-DF0AAF7B3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0101C29-657E-D2ED-0233-6723DA8CD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996EEE-E956-FFE0-9FC9-C2137D8E6B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947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69D66-A46D-764B-A4C6-0DCFC2EA5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AE22489-1125-3F76-D542-F61DDED21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5C6417F-08A9-3170-CF7A-437F1A122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3FFB74-4F92-1D75-B43F-D6F1B4C2B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729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181FD-1E45-23A5-13FD-79702B019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454BD5-D925-9FEF-9DF5-222D51342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36FB1DF-A759-E08C-6769-D3A5B706C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2AE153-2044-2C1F-697A-52C6BFCC8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870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8EFA4-87B9-EE24-D9B5-769B74FFA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E3A13B0-5C58-0928-0A05-F3788B2C9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0A17BD3-14CB-E3FC-98FD-4F929EC30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99CB1B-E414-9AA9-89B6-64BCF77E5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18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7A5D1-A4B9-7AC2-E70B-C03F856DA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8710866-48D3-C5F7-68C2-965A47F27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4639326-D366-CCB4-1D2E-E4326DD93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E54EBF-AFC2-FCDD-81A1-987F08BE2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103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C96D6-87E3-7639-BA65-FCAC992EF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7F6810A-E8E4-DC6C-8478-FC6E5AC0A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A400902-EDDC-8B81-CAC3-687654C8C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ED0538-4A52-93B1-C96D-A343C82E2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728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3E6B4-0B8D-E0AC-BFF5-7E56623E0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5E6C04E-4EB6-E892-0843-7B4B8BE085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CE039A0-C4E6-5A85-2608-F15C31310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97BC25-8A80-2658-A1D5-0E876B4C45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969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61C4F-2962-E69F-4896-20751699C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4899259-4D6B-7C6F-109F-BE048A06CF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E38A42-C891-AD07-DEE6-1E7E1F7BA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86A984-7B49-B0CA-09DB-76A6D0BB56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953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947A8-C01F-E520-010F-F4CE3ACBF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A3D6FBD-4D2E-124C-7F87-6BF0F2C70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F9CEC6D-F9EB-069A-A7B8-D73BC62BE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922564-1211-6EC9-0F50-7477CF75F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916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D0D54-7D77-6FFD-41D1-1802231BB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97129B-1C85-13CE-4093-E8182EB2C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104EB5F-7D95-97FE-42AC-213132A6E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AEE849-DA10-D67D-6B0A-0A7B687B15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319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B63A5-2DCA-564E-C8C6-3F894207A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E9BEB7-4A82-CBA8-2843-757D250DA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8DDDCE-CE30-B669-5317-CF21533B8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8F0620-D66D-1317-8311-A18205FB1B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598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264E3-F61D-2FA7-50EF-7F94E2C47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D9D2158-6DA7-C49A-8B72-D7B19789CD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15EB215-9613-73B5-B210-8EAA03F8C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3CCED7-7C20-8565-ACD8-8BFE5B120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8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5C9F7-5D9A-02A7-D079-6977C5529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CF833C4-3B48-9C60-4E99-82115C7717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4AD8C21-2F14-76E0-ADFB-F28ACD2EE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F010FE-7B0A-23E9-22C0-162AAE319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9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840AC-F222-1736-64A8-84302BD58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0DAF3FD-F3CB-A6F4-2D38-20A31D85FF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0A9844B-5C26-D39A-46B7-8C64AB349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82EA96-F17A-FF9B-F17C-067296B76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35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ADF25-E0B0-D1C8-839A-74D904691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34076EA-F82B-18B3-0C26-B96430B67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48D908-2522-3468-589B-8AAF26298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51958C-CA5F-3E19-0F7D-755F424495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175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42868-CE0B-377B-2A0E-FE0DD262E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B4CFEC-A79B-993F-603D-0AC698D09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4179A80-5FD9-5786-0C99-B72F22F5B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4361CE-E0F5-C346-C678-42615EE731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70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5F0E6-2E75-D5D0-A570-AD1D6EC01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49B6B66-CEA9-CB27-74A8-D2D91AD5F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9DE14EE-68D2-FC24-C964-32C267E6C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F8D61E-ACD4-432B-6F9F-E8DB1E1D1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841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C409A-652F-6A98-6655-A472559D4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8E690AA-8846-B2E4-9EE7-F7A010F09F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EA2748E-8BD3-925C-181E-E455D4F19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65A6B2-A1B0-54AC-A6B6-5E58EB5B3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63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751D6-C8BB-3C53-0A42-7BB7CF7C5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C3D4506-8581-01C3-B7EA-7399B436296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DC784B-83FA-2B3A-29A2-55B8C67445E9}"/>
              </a:ext>
            </a:extLst>
          </p:cNvPr>
          <p:cNvSpPr txBox="1"/>
          <p:nvPr/>
        </p:nvSpPr>
        <p:spPr>
          <a:xfrm>
            <a:off x="1689270" y="4128490"/>
            <a:ext cx="576545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were running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park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3CBC2C-076B-492D-4A82-2F3DF438A764}"/>
              </a:ext>
            </a:extLst>
          </p:cNvPr>
          <p:cNvSpPr txBox="1"/>
          <p:nvPr/>
        </p:nvSpPr>
        <p:spPr>
          <a:xfrm>
            <a:off x="769169" y="690490"/>
            <a:ext cx="76056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走っていました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公園の中を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3 We were running in the park then.">
            <a:hlinkClick r:id="" action="ppaction://media"/>
            <a:extLst>
              <a:ext uri="{FF2B5EF4-FFF2-40B4-BE49-F238E27FC236}">
                <a16:creationId xmlns:a16="http://schemas.microsoft.com/office/drawing/2014/main" id="{7801CCC6-6BD5-D1CF-5129-DE3B19D610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30388" y="1674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0107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95D08-599C-7AA8-01DF-68A846489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7AB874-ED70-6142-76E6-12F46792B18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5E4F25-CA46-DBDF-C83C-A7979D7510F0}"/>
              </a:ext>
            </a:extLst>
          </p:cNvPr>
          <p:cNvSpPr txBox="1"/>
          <p:nvPr/>
        </p:nvSpPr>
        <p:spPr>
          <a:xfrm>
            <a:off x="1414952" y="2409490"/>
            <a:ext cx="631409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the park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3 We were running in the park then.">
            <a:hlinkClick r:id="" action="ppaction://media"/>
            <a:extLst>
              <a:ext uri="{FF2B5EF4-FFF2-40B4-BE49-F238E27FC236}">
                <a16:creationId xmlns:a16="http://schemas.microsoft.com/office/drawing/2014/main" id="{AE9B6DB2-0EDB-E5A0-0137-E32F01CB6A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30388" y="1674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5895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3F5D6-9086-9C46-DFC9-6A43171FD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BB42F6-C11B-5106-708E-076E79BBBF7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B02057-7F21-2F19-698C-AF6713E9CCC5}"/>
              </a:ext>
            </a:extLst>
          </p:cNvPr>
          <p:cNvSpPr txBox="1"/>
          <p:nvPr/>
        </p:nvSpPr>
        <p:spPr>
          <a:xfrm>
            <a:off x="769170" y="2321004"/>
            <a:ext cx="76056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走っていました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公園の中を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1-3 We were running in the park then.">
            <a:hlinkClick r:id="" action="ppaction://media"/>
            <a:extLst>
              <a:ext uri="{FF2B5EF4-FFF2-40B4-BE49-F238E27FC236}">
                <a16:creationId xmlns:a16="http://schemas.microsoft.com/office/drawing/2014/main" id="{14C6AFE8-EADE-9F83-4C35-FD5BBA1721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30388" y="1674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5689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42EC9-6B7C-8DC6-B323-CD326E2F6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F06E611-99D9-CF88-51D2-8DE55352B8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811" b="46326"/>
          <a:stretch>
            <a:fillRect/>
          </a:stretch>
        </p:blipFill>
        <p:spPr>
          <a:xfrm>
            <a:off x="243756" y="958715"/>
            <a:ext cx="8658000" cy="72389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40410A7-CD5D-655B-E8A2-F20C160D55E9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AE13E3-ADA6-7E22-B7DE-354C9E966740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not playing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tennis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that time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「そのとき」という意味をもち、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「いつテニスをしていなかったか」を説明しています。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21FD7BF-F21D-0C79-7B6A-C910B3B12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C610A7-AEB1-BDA2-44E8-0BA93017F389}"/>
              </a:ext>
            </a:extLst>
          </p:cNvPr>
          <p:cNvSpPr txBox="1"/>
          <p:nvPr/>
        </p:nvSpPr>
        <p:spPr>
          <a:xfrm>
            <a:off x="1032444" y="1748665"/>
            <a:ext cx="46444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私たちはそのときテニスをしていませんでした。</a:t>
            </a:r>
          </a:p>
        </p:txBody>
      </p:sp>
    </p:spTree>
    <p:extLst>
      <p:ext uri="{BB962C8B-B14F-4D97-AF65-F5344CB8AC3E}">
        <p14:creationId xmlns:p14="http://schemas.microsoft.com/office/powerpoint/2010/main" val="220580187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298DA-26DB-86AA-54FB-B902A2C54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1DFDDA1-0C0D-A0D8-34E9-E0621C8C340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C497D77-C677-EB7E-310E-F1F834F3708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BBD8E59-2E86-78CF-7437-F9241E639A0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B23F34-332E-6E74-940C-651B5207581C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314D6E6-B575-E444-FBA5-E0AEEF901182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22186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48A0A-4C10-E1E2-9BEC-2EE99339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F3789F-A0D6-C27A-B172-2CD1C97C346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DB23E3-306D-F1A3-2E86-5A92B1B9F192}"/>
              </a:ext>
            </a:extLst>
          </p:cNvPr>
          <p:cNvSpPr txBox="1"/>
          <p:nvPr/>
        </p:nvSpPr>
        <p:spPr>
          <a:xfrm>
            <a:off x="1194420" y="4128490"/>
            <a:ext cx="675516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were not playing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that time.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1BB578-1599-11B3-9880-10BC9BB01143}"/>
              </a:ext>
            </a:extLst>
          </p:cNvPr>
          <p:cNvSpPr txBox="1"/>
          <p:nvPr/>
        </p:nvSpPr>
        <p:spPr>
          <a:xfrm>
            <a:off x="145227" y="690490"/>
            <a:ext cx="88589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していませんでした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1 We were not playing tennis at that time.">
            <a:hlinkClick r:id="" action="ppaction://media"/>
            <a:extLst>
              <a:ext uri="{FF2B5EF4-FFF2-40B4-BE49-F238E27FC236}">
                <a16:creationId xmlns:a16="http://schemas.microsoft.com/office/drawing/2014/main" id="{DFF596A1-10E4-C1D8-95F6-6C38439C4A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1325" y="1811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043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BE120-5289-EAEE-1AE7-59F1F4651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52C51BC-F514-57D3-0C4C-D732831ED8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5A2C90-55E2-9515-DC65-0BF85C6A2806}"/>
              </a:ext>
            </a:extLst>
          </p:cNvPr>
          <p:cNvSpPr txBox="1"/>
          <p:nvPr/>
        </p:nvSpPr>
        <p:spPr>
          <a:xfrm>
            <a:off x="613347" y="2409490"/>
            <a:ext cx="791730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[n--]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that time.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2-1 We were not playing tennis at that time.">
            <a:hlinkClick r:id="" action="ppaction://media"/>
            <a:extLst>
              <a:ext uri="{FF2B5EF4-FFF2-40B4-BE49-F238E27FC236}">
                <a16:creationId xmlns:a16="http://schemas.microsoft.com/office/drawing/2014/main" id="{E6731D90-4410-0D1A-F987-9C8CDFDD1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1325" y="1811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3555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50B4C-A114-B44B-41BA-BC0378F9E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4E264B3-02C7-99C5-9ED9-457E5B24EAE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EC6D2E-609C-250D-D134-83D78DBE2F76}"/>
              </a:ext>
            </a:extLst>
          </p:cNvPr>
          <p:cNvSpPr txBox="1"/>
          <p:nvPr/>
        </p:nvSpPr>
        <p:spPr>
          <a:xfrm>
            <a:off x="142538" y="2321004"/>
            <a:ext cx="88589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していませんでした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1 We were not playing tennis at that time.">
            <a:hlinkClick r:id="" action="ppaction://media"/>
            <a:extLst>
              <a:ext uri="{FF2B5EF4-FFF2-40B4-BE49-F238E27FC236}">
                <a16:creationId xmlns:a16="http://schemas.microsoft.com/office/drawing/2014/main" id="{5C1BFDDD-333D-49A1-815D-A479F6C27F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1325" y="1811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92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321C7-3E24-3893-CAAB-BC97D10A8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B751DD-7262-2607-62C8-830718BDD9F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CC3F33-7B89-9222-CACA-23F65AD40784}"/>
              </a:ext>
            </a:extLst>
          </p:cNvPr>
          <p:cNvSpPr txBox="1"/>
          <p:nvPr/>
        </p:nvSpPr>
        <p:spPr>
          <a:xfrm>
            <a:off x="941453" y="4128490"/>
            <a:ext cx="726109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were not playing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that time.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2FE36C-33D5-F8ED-FC30-DDFDF863BB31}"/>
              </a:ext>
            </a:extLst>
          </p:cNvPr>
          <p:cNvSpPr txBox="1"/>
          <p:nvPr/>
        </p:nvSpPr>
        <p:spPr>
          <a:xfrm>
            <a:off x="432994" y="690490"/>
            <a:ext cx="82780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していませんでした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2 They were not playing soccer at that time.">
            <a:hlinkClick r:id="" action="ppaction://media"/>
            <a:extLst>
              <a:ext uri="{FF2B5EF4-FFF2-40B4-BE49-F238E27FC236}">
                <a16:creationId xmlns:a16="http://schemas.microsoft.com/office/drawing/2014/main" id="{4735F7ED-0F20-A862-CBFF-BEE67EDB2C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06525" y="1455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4160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4FD15-42F2-FDB0-391D-9A4A03696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8C6887-A2F2-3DE7-E356-9DEABEC21C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46FC2E-8B1F-9BBC-7980-BF27DBEFD7CB}"/>
              </a:ext>
            </a:extLst>
          </p:cNvPr>
          <p:cNvSpPr txBox="1"/>
          <p:nvPr/>
        </p:nvSpPr>
        <p:spPr>
          <a:xfrm>
            <a:off x="306673" y="2409490"/>
            <a:ext cx="853065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[n--]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that time.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2-2 They were not playing soccer at that time.">
            <a:hlinkClick r:id="" action="ppaction://media"/>
            <a:extLst>
              <a:ext uri="{FF2B5EF4-FFF2-40B4-BE49-F238E27FC236}">
                <a16:creationId xmlns:a16="http://schemas.microsoft.com/office/drawing/2014/main" id="{C7C31BCF-EBCA-8C5A-8787-FB751C3F1D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06525" y="1455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5983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D76A7E2-739B-41B0-14E0-934B78E3DD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382" b="61740"/>
          <a:stretch>
            <a:fillRect/>
          </a:stretch>
        </p:blipFill>
        <p:spPr>
          <a:xfrm>
            <a:off x="243756" y="933315"/>
            <a:ext cx="8658000" cy="77333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2755900"/>
            <a:ext cx="9144000" cy="41021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004550"/>
            <a:ext cx="806901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swimming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the river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「川で」という意味をもち、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「どこで泳いでいたか（場所）」を説明しています。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「そのとき」という意味をもち、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「いつ泳いでいたか」を説明しています。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748665"/>
            <a:ext cx="36792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ケンはそのとき川で泳いでいました。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9D8C4-2D13-8BD2-AA4C-40AB022F1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99BEF4E-251C-1BA0-9AFA-F08C088530D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03AFFF-2535-DDD2-CF0D-0ADDAF6F1174}"/>
              </a:ext>
            </a:extLst>
          </p:cNvPr>
          <p:cNvSpPr txBox="1"/>
          <p:nvPr/>
        </p:nvSpPr>
        <p:spPr>
          <a:xfrm>
            <a:off x="566121" y="2321004"/>
            <a:ext cx="82981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していませんでした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2 They were not playing soccer at that time.">
            <a:hlinkClick r:id="" action="ppaction://media"/>
            <a:extLst>
              <a:ext uri="{FF2B5EF4-FFF2-40B4-BE49-F238E27FC236}">
                <a16:creationId xmlns:a16="http://schemas.microsoft.com/office/drawing/2014/main" id="{B9DC2A9D-1214-37CC-49F7-2BB98C5F27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06525" y="1455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501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5968F-954C-F8EF-E12A-CA430B9B7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C8C2349-56D5-C5FA-1F8D-256F6315475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B78BFA-193A-03E3-642C-5D8CF047E5C3}"/>
              </a:ext>
            </a:extLst>
          </p:cNvPr>
          <p:cNvSpPr txBox="1"/>
          <p:nvPr/>
        </p:nvSpPr>
        <p:spPr>
          <a:xfrm>
            <a:off x="597209" y="4128490"/>
            <a:ext cx="794958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not washing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dishes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that time.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A94C86-B1A1-E836-92A2-2AB8D09EB939}"/>
              </a:ext>
            </a:extLst>
          </p:cNvPr>
          <p:cNvSpPr txBox="1"/>
          <p:nvPr/>
        </p:nvSpPr>
        <p:spPr>
          <a:xfrm>
            <a:off x="438373" y="690490"/>
            <a:ext cx="82672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洗っていませんでした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その皿たちを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3 I was not washing the dishes at that time.">
            <a:hlinkClick r:id="" action="ppaction://media"/>
            <a:extLst>
              <a:ext uri="{FF2B5EF4-FFF2-40B4-BE49-F238E27FC236}">
                <a16:creationId xmlns:a16="http://schemas.microsoft.com/office/drawing/2014/main" id="{B383369B-8C0B-5FE8-43BB-EA26E67A6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63663" y="1684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378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95056-3794-EDFE-1649-00AC8D90E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CE6D81-8835-E270-65CF-C9156257AF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194761-F0C2-5C12-2CDF-B942B060C893}"/>
              </a:ext>
            </a:extLst>
          </p:cNvPr>
          <p:cNvSpPr txBox="1"/>
          <p:nvPr/>
        </p:nvSpPr>
        <p:spPr>
          <a:xfrm>
            <a:off x="161445" y="2409490"/>
            <a:ext cx="882111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dishes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[t---] [t---].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2-3 I was not washing the dishes at that time.">
            <a:hlinkClick r:id="" action="ppaction://media"/>
            <a:extLst>
              <a:ext uri="{FF2B5EF4-FFF2-40B4-BE49-F238E27FC236}">
                <a16:creationId xmlns:a16="http://schemas.microsoft.com/office/drawing/2014/main" id="{61710F26-D65E-004B-88CA-DBEFA7AC8B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63663" y="1684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403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DF175-341B-C408-F90E-4E3744D97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703EAEA-E633-4BA6-5B85-BDE8AC0674A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C4F458-FAFF-6433-09CF-C2F4034D9243}"/>
              </a:ext>
            </a:extLst>
          </p:cNvPr>
          <p:cNvSpPr txBox="1"/>
          <p:nvPr/>
        </p:nvSpPr>
        <p:spPr>
          <a:xfrm>
            <a:off x="438373" y="2321004"/>
            <a:ext cx="82672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洗っていませんでした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その皿たちを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2-3 I was not washing the dishes at that time.">
            <a:hlinkClick r:id="" action="ppaction://media"/>
            <a:extLst>
              <a:ext uri="{FF2B5EF4-FFF2-40B4-BE49-F238E27FC236}">
                <a16:creationId xmlns:a16="http://schemas.microsoft.com/office/drawing/2014/main" id="{6B8C13F9-35BC-471C-1CFB-41828FB07D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63663" y="1684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268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A85BC-E037-FA48-177D-8B23041AA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BC2D2AD-0748-DFCA-DFC8-31328FB003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347" b="26971"/>
          <a:stretch>
            <a:fillRect/>
          </a:stretch>
        </p:blipFill>
        <p:spPr>
          <a:xfrm>
            <a:off x="243756" y="811905"/>
            <a:ext cx="8658000" cy="105596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3D9D96-ED10-7273-3F90-FF7F1F7BE49D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BFC01F-AE18-49BD-07B9-33BE297168B0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Jane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	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cooking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the kitchen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「台所で」という意味をもち、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「どこで料理していたか（場所）」を説明しています。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D67E921-9344-A743-7685-D80AC2C23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B9B117-61C0-1E81-AEE2-2B16DE39DB84}"/>
              </a:ext>
            </a:extLst>
          </p:cNvPr>
          <p:cNvSpPr txBox="1"/>
          <p:nvPr/>
        </p:nvSpPr>
        <p:spPr>
          <a:xfrm>
            <a:off x="1032444" y="1934554"/>
            <a:ext cx="40729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ジェーンは台所で料理をしていましたか。</a:t>
            </a:r>
          </a:p>
        </p:txBody>
      </p:sp>
    </p:spTree>
    <p:extLst>
      <p:ext uri="{BB962C8B-B14F-4D97-AF65-F5344CB8AC3E}">
        <p14:creationId xmlns:p14="http://schemas.microsoft.com/office/powerpoint/2010/main" val="147819390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B50D6-07CF-9B42-014F-FC48DE8BA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10F87C4-DF76-97CF-6711-1B3ABD1AB2F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E976C1C-5657-80EA-1033-492520E606B1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1E61A10-8766-AFB2-7C57-D0223A0997B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29CA31-3996-D78E-9E7C-2B7D7F7822FF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76A9EE69-9B47-A66E-C6E2-2B4B8269BDD9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68791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25F03-1E45-FE39-429F-EE457A7CD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3E6C3F0-76BA-30C4-1CAB-976A079CE04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2CA92C-066A-00CD-6F9F-B5E82E993922}"/>
              </a:ext>
            </a:extLst>
          </p:cNvPr>
          <p:cNvSpPr txBox="1"/>
          <p:nvPr/>
        </p:nvSpPr>
        <p:spPr>
          <a:xfrm>
            <a:off x="1593434" y="4128490"/>
            <a:ext cx="595711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Jane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cooking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kitchen?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B354B0-944A-A308-4DB2-9CE138F9FB3B}"/>
              </a:ext>
            </a:extLst>
          </p:cNvPr>
          <p:cNvSpPr txBox="1"/>
          <p:nvPr/>
        </p:nvSpPr>
        <p:spPr>
          <a:xfrm>
            <a:off x="1319452" y="690490"/>
            <a:ext cx="65050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ジェーンは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料理をして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台所で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1 Was Jane cooking in the kitchen">
            <a:hlinkClick r:id="" action="ppaction://media"/>
            <a:extLst>
              <a:ext uri="{FF2B5EF4-FFF2-40B4-BE49-F238E27FC236}">
                <a16:creationId xmlns:a16="http://schemas.microsoft.com/office/drawing/2014/main" id="{FDFDC4BC-F132-1914-5ED4-1D9A319347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6663" y="2243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828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177E2-DDC0-4860-2593-BBDBF120A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028A59-9468-A16B-3D6D-EA6BDE4E57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852185-226A-1A08-E770-6A9D2497A1C5}"/>
              </a:ext>
            </a:extLst>
          </p:cNvPr>
          <p:cNvSpPr txBox="1"/>
          <p:nvPr/>
        </p:nvSpPr>
        <p:spPr>
          <a:xfrm>
            <a:off x="1097931" y="2409490"/>
            <a:ext cx="694813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Jane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the kitchen?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1 Was Jane cooking in the kitchen">
            <a:hlinkClick r:id="" action="ppaction://media"/>
            <a:extLst>
              <a:ext uri="{FF2B5EF4-FFF2-40B4-BE49-F238E27FC236}">
                <a16:creationId xmlns:a16="http://schemas.microsoft.com/office/drawing/2014/main" id="{69B8D496-2863-DD1F-38A5-39FDEFAC30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6663" y="2243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079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D61B0-122D-0A58-CDF1-1AE3E4517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7053CE3-298D-AB63-3515-85C528CF355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AE888B-7798-FE28-18E3-192D71288574}"/>
              </a:ext>
            </a:extLst>
          </p:cNvPr>
          <p:cNvSpPr txBox="1"/>
          <p:nvPr/>
        </p:nvSpPr>
        <p:spPr>
          <a:xfrm>
            <a:off x="1319460" y="2321004"/>
            <a:ext cx="65050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ジェーンは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料理をして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台所で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1 Was Jane cooking in the kitchen">
            <a:hlinkClick r:id="" action="ppaction://media"/>
            <a:extLst>
              <a:ext uri="{FF2B5EF4-FFF2-40B4-BE49-F238E27FC236}">
                <a16:creationId xmlns:a16="http://schemas.microsoft.com/office/drawing/2014/main" id="{84187022-E979-EA73-0DED-E890D55FE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6663" y="2243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111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BD0CC-297A-211F-4C86-1C1999489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C333C9-EEFD-44EA-B203-D094B25EA46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758FD6-AA56-C0CD-072B-9729390DA7A4}"/>
              </a:ext>
            </a:extLst>
          </p:cNvPr>
          <p:cNvSpPr txBox="1"/>
          <p:nvPr/>
        </p:nvSpPr>
        <p:spPr>
          <a:xfrm>
            <a:off x="1926260" y="4128490"/>
            <a:ext cx="529146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cooking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that time?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C5745D-4956-80BE-9883-3913CD6F5984}"/>
              </a:ext>
            </a:extLst>
          </p:cNvPr>
          <p:cNvSpPr txBox="1"/>
          <p:nvPr/>
        </p:nvSpPr>
        <p:spPr>
          <a:xfrm>
            <a:off x="460700" y="690490"/>
            <a:ext cx="82225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料理をしていましたか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そのとき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2 Was he cooking at that time">
            <a:hlinkClick r:id="" action="ppaction://media"/>
            <a:extLst>
              <a:ext uri="{FF2B5EF4-FFF2-40B4-BE49-F238E27FC236}">
                <a16:creationId xmlns:a16="http://schemas.microsoft.com/office/drawing/2014/main" id="{AC68F0A1-8EF8-A7A2-61E1-EF8871DB7A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69988" y="1565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6314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E3455-CED5-FB58-8014-44899AF83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8ACC8A9-6787-4DA1-66BA-1B50819EFE0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FDB008-9C6A-E2D4-1A82-4FED5A4701AC}"/>
              </a:ext>
            </a:extLst>
          </p:cNvPr>
          <p:cNvSpPr txBox="1"/>
          <p:nvPr/>
        </p:nvSpPr>
        <p:spPr>
          <a:xfrm>
            <a:off x="1398819" y="2409490"/>
            <a:ext cx="634636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[t---] [t---]?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2 Was he cooking at that time">
            <a:hlinkClick r:id="" action="ppaction://media"/>
            <a:extLst>
              <a:ext uri="{FF2B5EF4-FFF2-40B4-BE49-F238E27FC236}">
                <a16:creationId xmlns:a16="http://schemas.microsoft.com/office/drawing/2014/main" id="{69A9DA7F-7985-F3FE-9EA1-6314EB13A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69988" y="1565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982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3909D-C003-FD4E-02C5-60110F488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5B802F-5039-A43E-C44C-2AEC0BC6B10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233688-66C8-FFF8-67C1-128DE11A7358}"/>
              </a:ext>
            </a:extLst>
          </p:cNvPr>
          <p:cNvSpPr txBox="1"/>
          <p:nvPr/>
        </p:nvSpPr>
        <p:spPr>
          <a:xfrm>
            <a:off x="460709" y="2321004"/>
            <a:ext cx="82225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料理をしていましたか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そのとき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3-2 Was he cooking at that time">
            <a:hlinkClick r:id="" action="ppaction://media"/>
            <a:extLst>
              <a:ext uri="{FF2B5EF4-FFF2-40B4-BE49-F238E27FC236}">
                <a16:creationId xmlns:a16="http://schemas.microsoft.com/office/drawing/2014/main" id="{70C064D7-CFB9-C400-9406-E15F836EA3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69988" y="1565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5234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C70B1-5D91-F710-53BC-BDADC4046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D63DB4-5888-2468-4762-3B528FE787A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ECFE97-89C8-FBF5-A5AE-12B0F21B5D40}"/>
              </a:ext>
            </a:extLst>
          </p:cNvPr>
          <p:cNvSpPr txBox="1"/>
          <p:nvPr/>
        </p:nvSpPr>
        <p:spPr>
          <a:xfrm>
            <a:off x="1549412" y="4128490"/>
            <a:ext cx="604515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Were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working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that time?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2A0236-0E14-DEE2-BB9B-44BAC5540AFC}"/>
              </a:ext>
            </a:extLst>
          </p:cNvPr>
          <p:cNvSpPr txBox="1"/>
          <p:nvPr/>
        </p:nvSpPr>
        <p:spPr>
          <a:xfrm>
            <a:off x="460700" y="690490"/>
            <a:ext cx="82225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働いていましたか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そのとき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3 Were you working at that time">
            <a:hlinkClick r:id="" action="ppaction://media"/>
            <a:extLst>
              <a:ext uri="{FF2B5EF4-FFF2-40B4-BE49-F238E27FC236}">
                <a16:creationId xmlns:a16="http://schemas.microsoft.com/office/drawing/2014/main" id="{90EB9A26-A61C-C435-8371-445CD26318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19188" y="1514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0461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7A12E-5EF4-E5AF-BBFB-141A53EAB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166692B-57EA-477A-FD4E-2FBFB818C7E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1B14DF-8B32-969D-62F1-AAFD6EE61F01}"/>
              </a:ext>
            </a:extLst>
          </p:cNvPr>
          <p:cNvSpPr txBox="1"/>
          <p:nvPr/>
        </p:nvSpPr>
        <p:spPr>
          <a:xfrm>
            <a:off x="1065169" y="2409490"/>
            <a:ext cx="701366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[t---] [t---]?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3 Were you working at that time">
            <a:hlinkClick r:id="" action="ppaction://media"/>
            <a:extLst>
              <a:ext uri="{FF2B5EF4-FFF2-40B4-BE49-F238E27FC236}">
                <a16:creationId xmlns:a16="http://schemas.microsoft.com/office/drawing/2014/main" id="{85FF0D47-2A45-6EAB-D68C-D2D41B0B03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19188" y="1514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987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179AB-86D7-05C2-B6A0-2C8D6418A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A780995-1795-59F1-5290-EB2496A969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7926D2-BC3C-C187-EB37-4C493D32AEDF}"/>
              </a:ext>
            </a:extLst>
          </p:cNvPr>
          <p:cNvSpPr txBox="1"/>
          <p:nvPr/>
        </p:nvSpPr>
        <p:spPr>
          <a:xfrm>
            <a:off x="460709" y="2321004"/>
            <a:ext cx="82225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働いていましたか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そのとき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3-3 Were you working at that time">
            <a:hlinkClick r:id="" action="ppaction://media"/>
            <a:extLst>
              <a:ext uri="{FF2B5EF4-FFF2-40B4-BE49-F238E27FC236}">
                <a16:creationId xmlns:a16="http://schemas.microsoft.com/office/drawing/2014/main" id="{9CEDE29B-3A12-CAAD-C20F-A5FD13B5EF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19188" y="1514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9308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345349" y="4128490"/>
            <a:ext cx="64533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swimming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river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1011216" y="690490"/>
            <a:ext cx="71215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泳いでいました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川で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1 Ken was swimming in the river  then.">
            <a:hlinkClick r:id="" action="ppaction://media"/>
            <a:extLst>
              <a:ext uri="{FF2B5EF4-FFF2-40B4-BE49-F238E27FC236}">
                <a16:creationId xmlns:a16="http://schemas.microsoft.com/office/drawing/2014/main" id="{E9E08DCE-029D-0623-DACD-BE13173089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23988" y="70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4A4F1A-9D46-3937-E1E0-85E804EBE3FA}"/>
              </a:ext>
            </a:extLst>
          </p:cNvPr>
          <p:cNvSpPr txBox="1"/>
          <p:nvPr/>
        </p:nvSpPr>
        <p:spPr>
          <a:xfrm>
            <a:off x="1345349" y="2409490"/>
            <a:ext cx="64533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[s-------]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the river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1 Ken was swimming in the river  then.">
            <a:hlinkClick r:id="" action="ppaction://media"/>
            <a:extLst>
              <a:ext uri="{FF2B5EF4-FFF2-40B4-BE49-F238E27FC236}">
                <a16:creationId xmlns:a16="http://schemas.microsoft.com/office/drawing/2014/main" id="{EAFA10EA-3562-A50E-5A53-BF29985DE8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23988" y="70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1D3534-9E77-2320-4947-71567FBC4CAE}"/>
              </a:ext>
            </a:extLst>
          </p:cNvPr>
          <p:cNvSpPr txBox="1"/>
          <p:nvPr/>
        </p:nvSpPr>
        <p:spPr>
          <a:xfrm>
            <a:off x="1011217" y="2321004"/>
            <a:ext cx="71215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泳いでいました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川で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1 Ken was swimming in the river  then.">
            <a:hlinkClick r:id="" action="ppaction://media"/>
            <a:extLst>
              <a:ext uri="{FF2B5EF4-FFF2-40B4-BE49-F238E27FC236}">
                <a16:creationId xmlns:a16="http://schemas.microsoft.com/office/drawing/2014/main" id="{1DFA00C3-7F8F-12AC-2387-0410D0B80B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23988" y="70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B08FE-BB7A-97D8-95AB-0BAD10324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F16957-6A68-47D1-3E74-B2885744FF1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215B1E-9FD2-CFD7-2A5A-CF60A9F851D5}"/>
              </a:ext>
            </a:extLst>
          </p:cNvPr>
          <p:cNvSpPr txBox="1"/>
          <p:nvPr/>
        </p:nvSpPr>
        <p:spPr>
          <a:xfrm>
            <a:off x="1689271" y="4128490"/>
            <a:ext cx="576545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swimming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river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7B7EAA-55F7-488E-592A-003DA2809045}"/>
              </a:ext>
            </a:extLst>
          </p:cNvPr>
          <p:cNvSpPr txBox="1"/>
          <p:nvPr/>
        </p:nvSpPr>
        <p:spPr>
          <a:xfrm>
            <a:off x="1366219" y="690490"/>
            <a:ext cx="64115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泳いでいました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川で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2 I was swimming in the river then.">
            <a:hlinkClick r:id="" action="ppaction://media"/>
            <a:extLst>
              <a:ext uri="{FF2B5EF4-FFF2-40B4-BE49-F238E27FC236}">
                <a16:creationId xmlns:a16="http://schemas.microsoft.com/office/drawing/2014/main" id="{D7AE5F8F-DA2C-0E1D-6917-184933AEB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03388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9411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E6B70-D685-2A5D-6B86-EBBC566BE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47A7F1D-D6CB-2951-6D91-FE523BCC74B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EB59D4-9BD8-9B48-3639-B76F42C15041}"/>
              </a:ext>
            </a:extLst>
          </p:cNvPr>
          <p:cNvSpPr txBox="1"/>
          <p:nvPr/>
        </p:nvSpPr>
        <p:spPr>
          <a:xfrm>
            <a:off x="1345349" y="2409490"/>
            <a:ext cx="64533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[s-------]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the river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2 I was swimming in the river then.">
            <a:hlinkClick r:id="" action="ppaction://media"/>
            <a:extLst>
              <a:ext uri="{FF2B5EF4-FFF2-40B4-BE49-F238E27FC236}">
                <a16:creationId xmlns:a16="http://schemas.microsoft.com/office/drawing/2014/main" id="{7501F100-AB2F-9846-2D28-5EF33DF27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03388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791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44A94-D63A-FA49-4C6D-686E5AC36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5360F6-E09D-72F4-5E0E-1DEE5B71A1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FE1793-CDC0-B321-7CC4-D9D5D7356CF9}"/>
              </a:ext>
            </a:extLst>
          </p:cNvPr>
          <p:cNvSpPr txBox="1"/>
          <p:nvPr/>
        </p:nvSpPr>
        <p:spPr>
          <a:xfrm>
            <a:off x="1339326" y="2321004"/>
            <a:ext cx="64653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泳いでいました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川で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2 I was swimming in the river then.">
            <a:hlinkClick r:id="" action="ppaction://media"/>
            <a:extLst>
              <a:ext uri="{FF2B5EF4-FFF2-40B4-BE49-F238E27FC236}">
                <a16:creationId xmlns:a16="http://schemas.microsoft.com/office/drawing/2014/main" id="{68E58808-F8AC-0FAC-C436-39013C3A8A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03388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16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16618</TotalTime>
  <Words>763</Words>
  <Application>Microsoft Office PowerPoint</Application>
  <PresentationFormat>画面に合わせる (4:3)</PresentationFormat>
  <Paragraphs>115</Paragraphs>
  <Slides>34</Slides>
  <Notes>27</Notes>
  <HiddenSlides>0</HiddenSlides>
  <MMClips>27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1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2099</cp:revision>
  <cp:lastPrinted>2016-06-23T16:36:17Z</cp:lastPrinted>
  <dcterms:created xsi:type="dcterms:W3CDTF">2016-05-30T03:13:09Z</dcterms:created>
  <dcterms:modified xsi:type="dcterms:W3CDTF">2025-09-30T06:11:18Z</dcterms:modified>
</cp:coreProperties>
</file>