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3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svg"/><Relationship Id="rId4" Type="http://schemas.openxmlformats.org/officeDocument/2006/relationships/audio" Target="../media/media18.mp3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20.mp3"/><Relationship Id="rId9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No.18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AE11E8C7-DAA9-EDF6-29A7-7AE8A29EA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7" name="Text Box 40">
            <a:extLst>
              <a:ext uri="{FF2B5EF4-FFF2-40B4-BE49-F238E27FC236}">
                <a16:creationId xmlns:a16="http://schemas.microsoft.com/office/drawing/2014/main" id="{C6119601-FBDC-1FE2-F9FB-CBEDC003D1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4.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過去進行形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591000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「お昼ごはんの時間にサルたちはリンゴを食べていました」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8_06_reading_s1_2">
            <a:hlinkClick r:id="" action="ppaction://media"/>
            <a:extLst>
              <a:ext uri="{FF2B5EF4-FFF2-40B4-BE49-F238E27FC236}">
                <a16:creationId xmlns:a16="http://schemas.microsoft.com/office/drawing/2014/main" id="{DDD71027-0DBF-053B-8471-64055CC543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650" y="2559050"/>
            <a:ext cx="406400" cy="406400"/>
          </a:xfrm>
          <a:prstGeom prst="rect">
            <a:avLst/>
          </a:prstGeom>
        </p:spPr>
      </p:pic>
      <p:pic>
        <p:nvPicPr>
          <p:cNvPr id="8" name="AS_G1_18_05_reading_s1_1">
            <a:hlinkClick r:id="" action="ppaction://media"/>
            <a:extLst>
              <a:ext uri="{FF2B5EF4-FFF2-40B4-BE49-F238E27FC236}">
                <a16:creationId xmlns:a16="http://schemas.microsoft.com/office/drawing/2014/main" id="{BB10C572-5722-4B1A-9AF9-670EBCD987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88650" y="21296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718F1CC-2F45-9243-0E38-48EDB2A38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43961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6155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8_07_reading_s2">
            <a:hlinkClick r:id="" action="ppaction://media"/>
            <a:extLst>
              <a:ext uri="{FF2B5EF4-FFF2-40B4-BE49-F238E27FC236}">
                <a16:creationId xmlns:a16="http://schemas.microsoft.com/office/drawing/2014/main" id="{CFE59275-3B19-622C-628F-4160044E66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3444875"/>
            <a:ext cx="406400" cy="406400"/>
          </a:xfrm>
          <a:prstGeom prst="rect">
            <a:avLst/>
          </a:prstGeom>
        </p:spPr>
      </p:pic>
      <p:pic>
        <p:nvPicPr>
          <p:cNvPr id="4" name="AS_G1_18_07_reading_s2">
            <a:hlinkClick r:id="" action="ppaction://media"/>
            <a:extLst>
              <a:ext uri="{FF2B5EF4-FFF2-40B4-BE49-F238E27FC236}">
                <a16:creationId xmlns:a16="http://schemas.microsoft.com/office/drawing/2014/main" id="{50EC3BC0-078A-687A-3549-5EC2B0D1D3E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82250" y="4216383"/>
            <a:ext cx="406400" cy="406400"/>
          </a:xfrm>
          <a:prstGeom prst="rect">
            <a:avLst/>
          </a:prstGeom>
        </p:spPr>
      </p:pic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C34A86DC-EDFD-D6DE-AD92-8E104FB6A56B}"/>
              </a:ext>
            </a:extLst>
          </p:cNvPr>
          <p:cNvCxnSpPr>
            <a:cxnSpLocks/>
          </p:cNvCxnSpPr>
          <p:nvPr/>
        </p:nvCxnSpPr>
        <p:spPr>
          <a:xfrm flipH="1">
            <a:off x="40285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A4ECF03B-E6D0-A39B-BCE9-7E85C82596AF}"/>
              </a:ext>
            </a:extLst>
          </p:cNvPr>
          <p:cNvCxnSpPr>
            <a:cxnSpLocks/>
          </p:cNvCxnSpPr>
          <p:nvPr/>
        </p:nvCxnSpPr>
        <p:spPr>
          <a:xfrm flipH="1">
            <a:off x="60224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0F3CCCD8-5F47-54CE-E3CC-74BA91AFF966}"/>
              </a:ext>
            </a:extLst>
          </p:cNvPr>
          <p:cNvCxnSpPr>
            <a:cxnSpLocks/>
          </p:cNvCxnSpPr>
          <p:nvPr/>
        </p:nvCxnSpPr>
        <p:spPr>
          <a:xfrm flipH="1">
            <a:off x="7635396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C4DB00D4-E19F-76B1-4A80-755D78A81E39}"/>
              </a:ext>
            </a:extLst>
          </p:cNvPr>
          <p:cNvCxnSpPr>
            <a:cxnSpLocks/>
          </p:cNvCxnSpPr>
          <p:nvPr/>
        </p:nvCxnSpPr>
        <p:spPr>
          <a:xfrm flipH="1">
            <a:off x="8528630" y="14873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90267FA4-4FC1-F71B-1C2C-C02F512C5CD3}"/>
              </a:ext>
            </a:extLst>
          </p:cNvPr>
          <p:cNvCxnSpPr>
            <a:cxnSpLocks/>
          </p:cNvCxnSpPr>
          <p:nvPr/>
        </p:nvCxnSpPr>
        <p:spPr>
          <a:xfrm flipH="1">
            <a:off x="2013530" y="21111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DF5779B-C2B4-6740-7C29-D56D140D2B71}"/>
              </a:ext>
            </a:extLst>
          </p:cNvPr>
          <p:cNvCxnSpPr>
            <a:cxnSpLocks/>
          </p:cNvCxnSpPr>
          <p:nvPr/>
        </p:nvCxnSpPr>
        <p:spPr>
          <a:xfrm flipH="1">
            <a:off x="2762166" y="211117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6CD9AF2-9501-317B-41B7-AE16E517A55C}"/>
              </a:ext>
            </a:extLst>
          </p:cNvPr>
          <p:cNvCxnSpPr>
            <a:cxnSpLocks/>
          </p:cNvCxnSpPr>
          <p:nvPr/>
        </p:nvCxnSpPr>
        <p:spPr>
          <a:xfrm flipH="1">
            <a:off x="4641017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8DD2EB1E-75AD-E024-E0AA-6B93B1E9F163}"/>
              </a:ext>
            </a:extLst>
          </p:cNvPr>
          <p:cNvCxnSpPr>
            <a:cxnSpLocks/>
          </p:cNvCxnSpPr>
          <p:nvPr/>
        </p:nvCxnSpPr>
        <p:spPr>
          <a:xfrm flipH="1">
            <a:off x="6557968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941F009A-7826-EBED-A449-ACBC139D74F5}"/>
              </a:ext>
            </a:extLst>
          </p:cNvPr>
          <p:cNvCxnSpPr>
            <a:cxnSpLocks/>
          </p:cNvCxnSpPr>
          <p:nvPr/>
        </p:nvCxnSpPr>
        <p:spPr>
          <a:xfrm flipH="1">
            <a:off x="8757579" y="21111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306CE9B1-95B5-C556-E31E-01E48E7DB1BB}"/>
              </a:ext>
            </a:extLst>
          </p:cNvPr>
          <p:cNvCxnSpPr>
            <a:cxnSpLocks/>
          </p:cNvCxnSpPr>
          <p:nvPr/>
        </p:nvCxnSpPr>
        <p:spPr>
          <a:xfrm flipH="1">
            <a:off x="1891048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A06B0E82-2BE7-9861-F733-BA9456F58D06}"/>
              </a:ext>
            </a:extLst>
          </p:cNvPr>
          <p:cNvCxnSpPr>
            <a:cxnSpLocks/>
          </p:cNvCxnSpPr>
          <p:nvPr/>
        </p:nvCxnSpPr>
        <p:spPr>
          <a:xfrm flipH="1">
            <a:off x="4342148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2C6F67F2-8459-867F-F9DC-B76876FD9C18}"/>
              </a:ext>
            </a:extLst>
          </p:cNvPr>
          <p:cNvCxnSpPr>
            <a:cxnSpLocks/>
          </p:cNvCxnSpPr>
          <p:nvPr/>
        </p:nvCxnSpPr>
        <p:spPr>
          <a:xfrm flipH="1">
            <a:off x="5286182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3DFF71EE-2F19-2C5D-8C8F-84AD8B83EEAC}"/>
              </a:ext>
            </a:extLst>
          </p:cNvPr>
          <p:cNvCxnSpPr>
            <a:cxnSpLocks/>
          </p:cNvCxnSpPr>
          <p:nvPr/>
        </p:nvCxnSpPr>
        <p:spPr>
          <a:xfrm flipH="1">
            <a:off x="6911782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D0AA42C2-3CC4-AC2D-FDF2-C106CC201BC7}"/>
              </a:ext>
            </a:extLst>
          </p:cNvPr>
          <p:cNvCxnSpPr>
            <a:cxnSpLocks/>
          </p:cNvCxnSpPr>
          <p:nvPr/>
        </p:nvCxnSpPr>
        <p:spPr>
          <a:xfrm flipH="1">
            <a:off x="8737351" y="274359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FB24ADE1-6FAE-A457-A2DC-173D5268E8CA}"/>
              </a:ext>
            </a:extLst>
          </p:cNvPr>
          <p:cNvCxnSpPr>
            <a:cxnSpLocks/>
          </p:cNvCxnSpPr>
          <p:nvPr/>
        </p:nvCxnSpPr>
        <p:spPr>
          <a:xfrm flipH="1">
            <a:off x="1967347" y="33504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3520A3FB-DF5B-D10A-A87D-D4496C6CEFA3}"/>
              </a:ext>
            </a:extLst>
          </p:cNvPr>
          <p:cNvCxnSpPr>
            <a:cxnSpLocks/>
          </p:cNvCxnSpPr>
          <p:nvPr/>
        </p:nvCxnSpPr>
        <p:spPr>
          <a:xfrm flipH="1">
            <a:off x="3776001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AA8B8EA1-000A-040D-5207-2EF2ABDBE41F}"/>
              </a:ext>
            </a:extLst>
          </p:cNvPr>
          <p:cNvCxnSpPr>
            <a:cxnSpLocks/>
          </p:cNvCxnSpPr>
          <p:nvPr/>
        </p:nvCxnSpPr>
        <p:spPr>
          <a:xfrm flipH="1">
            <a:off x="5349352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C372D3D5-C755-B0B6-227B-D7CE67B63601}"/>
              </a:ext>
            </a:extLst>
          </p:cNvPr>
          <p:cNvCxnSpPr>
            <a:cxnSpLocks/>
          </p:cNvCxnSpPr>
          <p:nvPr/>
        </p:nvCxnSpPr>
        <p:spPr>
          <a:xfrm flipH="1">
            <a:off x="8332609" y="335049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7EC839A-BDB9-9B08-32F6-E9C299EB93AC}"/>
              </a:ext>
            </a:extLst>
          </p:cNvPr>
          <p:cNvCxnSpPr>
            <a:cxnSpLocks/>
          </p:cNvCxnSpPr>
          <p:nvPr/>
        </p:nvCxnSpPr>
        <p:spPr>
          <a:xfrm flipH="1">
            <a:off x="1645165" y="398446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0FB59769-47DD-20BC-C207-D80CA4E25B39}"/>
              </a:ext>
            </a:extLst>
          </p:cNvPr>
          <p:cNvCxnSpPr>
            <a:cxnSpLocks/>
          </p:cNvCxnSpPr>
          <p:nvPr/>
        </p:nvCxnSpPr>
        <p:spPr>
          <a:xfrm flipH="1">
            <a:off x="3308865" y="39844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5B276B6-9FD0-6269-104D-9B9E2254715E}"/>
              </a:ext>
            </a:extLst>
          </p:cNvPr>
          <p:cNvCxnSpPr>
            <a:cxnSpLocks/>
          </p:cNvCxnSpPr>
          <p:nvPr/>
        </p:nvCxnSpPr>
        <p:spPr>
          <a:xfrm flipH="1">
            <a:off x="5415612" y="398446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AA7810F4-11B8-6BBD-265D-30DE96ED5A7D}"/>
              </a:ext>
            </a:extLst>
          </p:cNvPr>
          <p:cNvCxnSpPr>
            <a:cxnSpLocks/>
          </p:cNvCxnSpPr>
          <p:nvPr/>
        </p:nvCxnSpPr>
        <p:spPr>
          <a:xfrm flipH="1">
            <a:off x="6370579" y="398446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685CE5EC-ECBF-851F-A91F-BA923DA82D6C}"/>
              </a:ext>
            </a:extLst>
          </p:cNvPr>
          <p:cNvCxnSpPr>
            <a:cxnSpLocks/>
          </p:cNvCxnSpPr>
          <p:nvPr/>
        </p:nvCxnSpPr>
        <p:spPr>
          <a:xfrm flipH="1">
            <a:off x="7701656" y="398446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8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8_09_reading_str">
            <a:hlinkClick r:id="" action="ppaction://media"/>
            <a:extLst>
              <a:ext uri="{FF2B5EF4-FFF2-40B4-BE49-F238E27FC236}">
                <a16:creationId xmlns:a16="http://schemas.microsoft.com/office/drawing/2014/main" id="{49CFF2F3-EFCD-6F56-E6B4-AE4EC5B72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7125" y="190182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555B0B7-1673-8835-CDC7-9948E555D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23938"/>
            <a:ext cx="6472800" cy="679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8_10_reading_s3">
            <a:hlinkClick r:id="" action="ppaction://media"/>
            <a:extLst>
              <a:ext uri="{FF2B5EF4-FFF2-40B4-BE49-F238E27FC236}">
                <a16:creationId xmlns:a16="http://schemas.microsoft.com/office/drawing/2014/main" id="{00C4EA84-1021-6E73-63CB-34CE849B0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40925" y="2901950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E07F654-E3F2-8D89-1EAF-BE9B02C8C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35807"/>
            <a:ext cx="6962400" cy="614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1E633A-DF12-082E-D7A0-82BBA884DE24}"/>
              </a:ext>
            </a:extLst>
          </p:cNvPr>
          <p:cNvSpPr/>
          <p:nvPr/>
        </p:nvSpPr>
        <p:spPr>
          <a:xfrm>
            <a:off x="855676" y="3953302"/>
            <a:ext cx="7579021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1863F66-31BC-B807-4A9B-2F2DDA135BD4}"/>
              </a:ext>
            </a:extLst>
          </p:cNvPr>
          <p:cNvSpPr/>
          <p:nvPr/>
        </p:nvSpPr>
        <p:spPr>
          <a:xfrm>
            <a:off x="587260" y="4338769"/>
            <a:ext cx="1429547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904BAA2-B9FC-51D6-08DB-03EA142E97D2}"/>
              </a:ext>
            </a:extLst>
          </p:cNvPr>
          <p:cNvSpPr/>
          <p:nvPr/>
        </p:nvSpPr>
        <p:spPr>
          <a:xfrm>
            <a:off x="855677" y="3238057"/>
            <a:ext cx="513492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45EEBE4-A88C-8104-9EC5-45F0E9D0F9A3}"/>
              </a:ext>
            </a:extLst>
          </p:cNvPr>
          <p:cNvSpPr/>
          <p:nvPr/>
        </p:nvSpPr>
        <p:spPr>
          <a:xfrm>
            <a:off x="587260" y="2536637"/>
            <a:ext cx="60528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650225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784743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・過去進行形は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］＋動詞の </a:t>
            </a:r>
            <a:r>
              <a:rPr kumimoji="1" lang="en-US" altLang="ja-JP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ing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形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「～していました」「～しているところでした」の意味で、過去のある時点で動作が進行中であったことを表す。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6" grpId="0" animBg="1"/>
      <p:bldP spid="15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97D97D-259D-E176-2171-2A44B82D01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353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F6F39F8-22B6-5F27-503F-01B9C4631D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14489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8_01_kihon">
            <a:hlinkClick r:id="" action="ppaction://media"/>
            <a:extLst>
              <a:ext uri="{FF2B5EF4-FFF2-40B4-BE49-F238E27FC236}">
                <a16:creationId xmlns:a16="http://schemas.microsoft.com/office/drawing/2014/main" id="{EA818308-95C6-E3AE-1622-3BDD6E5B33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69575" y="32289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2D02AAF-CF0E-AC2C-4E0B-7A47CD51CE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200543"/>
            <a:ext cx="8658000" cy="4870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7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18DF1CB-DB95-3732-E14E-FE761B47C2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11841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5CA2A0CD-7002-C5E5-2D7B-7D0BB61771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8725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2929807" y="1872128"/>
            <a:ext cx="9182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went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8_11_reading_s6_1">
            <a:hlinkClick r:id="" action="ppaction://media"/>
            <a:extLst>
              <a:ext uri="{FF2B5EF4-FFF2-40B4-BE49-F238E27FC236}">
                <a16:creationId xmlns:a16="http://schemas.microsoft.com/office/drawing/2014/main" id="{A811BB86-E3D0-A732-A85E-F121FFA538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363" y="-271463"/>
            <a:ext cx="406400" cy="406401"/>
          </a:xfrm>
          <a:prstGeom prst="rect">
            <a:avLst/>
          </a:prstGeom>
        </p:spPr>
      </p:pic>
      <p:pic>
        <p:nvPicPr>
          <p:cNvPr id="9" name="AS_G1_18_12_reading_s6_2">
            <a:hlinkClick r:id="" action="ppaction://media"/>
            <a:extLst>
              <a:ext uri="{FF2B5EF4-FFF2-40B4-BE49-F238E27FC236}">
                <a16:creationId xmlns:a16="http://schemas.microsoft.com/office/drawing/2014/main" id="{9C62C152-5A8E-54AB-1986-B281AC5716C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71126" y="696744"/>
            <a:ext cx="406400" cy="406401"/>
          </a:xfrm>
          <a:prstGeom prst="rect">
            <a:avLst/>
          </a:prstGeom>
        </p:spPr>
      </p:pic>
      <p:pic>
        <p:nvPicPr>
          <p:cNvPr id="18" name="AS_G1_18_11_reading_s6_1">
            <a:hlinkClick r:id="" action="ppaction://media"/>
            <a:extLst>
              <a:ext uri="{FF2B5EF4-FFF2-40B4-BE49-F238E27FC236}">
                <a16:creationId xmlns:a16="http://schemas.microsoft.com/office/drawing/2014/main" id="{C8432885-D66E-D662-60F1-603B19A6C7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66363" y="1560707"/>
            <a:ext cx="406400" cy="406401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356DB1C-A65E-9069-EB04-966F99DCED88}"/>
              </a:ext>
            </a:extLst>
          </p:cNvPr>
          <p:cNvSpPr txBox="1"/>
          <p:nvPr/>
        </p:nvSpPr>
        <p:spPr>
          <a:xfrm>
            <a:off x="4227495" y="2405528"/>
            <a:ext cx="1401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animals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231C34A-2FA4-EC5E-2E51-76741B9EF3B2}"/>
              </a:ext>
            </a:extLst>
          </p:cNvPr>
          <p:cNvSpPr txBox="1"/>
          <p:nvPr/>
        </p:nvSpPr>
        <p:spPr>
          <a:xfrm>
            <a:off x="7757001" y="2405528"/>
            <a:ext cx="72502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63C0BA5-BB97-1966-B024-E22C1324C4EB}"/>
              </a:ext>
            </a:extLst>
          </p:cNvPr>
          <p:cNvSpPr txBox="1"/>
          <p:nvPr/>
        </p:nvSpPr>
        <p:spPr>
          <a:xfrm>
            <a:off x="6553542" y="2892738"/>
            <a:ext cx="5922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B690F0E4-5A3C-98C5-8EFA-DA3922EE478D}"/>
              </a:ext>
            </a:extLst>
          </p:cNvPr>
          <p:cNvSpPr txBox="1"/>
          <p:nvPr/>
        </p:nvSpPr>
        <p:spPr>
          <a:xfrm>
            <a:off x="1558130" y="3429000"/>
            <a:ext cx="26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  eating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F0FD69B6-A13C-B559-EB53-5D19D4982C39}"/>
              </a:ext>
            </a:extLst>
          </p:cNvPr>
          <p:cNvSpPr txBox="1"/>
          <p:nvPr/>
        </p:nvSpPr>
        <p:spPr>
          <a:xfrm>
            <a:off x="7609082" y="3426138"/>
            <a:ext cx="9790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E219CBA4-790C-38CE-31C4-E3B32FF6BB56}"/>
              </a:ext>
            </a:extLst>
          </p:cNvPr>
          <p:cNvSpPr txBox="1"/>
          <p:nvPr/>
        </p:nvSpPr>
        <p:spPr>
          <a:xfrm>
            <a:off x="695424" y="3962802"/>
            <a:ext cx="149501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sleeping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61E5F5BC-BA69-8C1D-7398-12D58695BEC0}"/>
              </a:ext>
            </a:extLst>
          </p:cNvPr>
          <p:cNvSpPr txBox="1"/>
          <p:nvPr/>
        </p:nvSpPr>
        <p:spPr>
          <a:xfrm>
            <a:off x="4820604" y="3962802"/>
            <a:ext cx="26884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 playing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E762158-6017-F5B1-C53B-43F81180CA4B}"/>
              </a:ext>
            </a:extLst>
          </p:cNvPr>
          <p:cNvSpPr txBox="1"/>
          <p:nvPr/>
        </p:nvSpPr>
        <p:spPr>
          <a:xfrm>
            <a:off x="2364830" y="4452472"/>
            <a:ext cx="130986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favorite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B4371D6-9630-9263-5E76-DEB977CBF012}"/>
              </a:ext>
            </a:extLst>
          </p:cNvPr>
          <p:cNvSpPr txBox="1"/>
          <p:nvPr/>
        </p:nvSpPr>
        <p:spPr>
          <a:xfrm>
            <a:off x="1539078" y="5003094"/>
            <a:ext cx="280218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swimming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0A80C553-4168-CF4B-A2BC-8902EDE03329}"/>
              </a:ext>
            </a:extLst>
          </p:cNvPr>
          <p:cNvSpPr txBox="1"/>
          <p:nvPr/>
        </p:nvSpPr>
        <p:spPr>
          <a:xfrm>
            <a:off x="5192156" y="5003094"/>
            <a:ext cx="772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8_14_reading_s7_1">
            <a:hlinkClick r:id="" action="ppaction://media"/>
            <a:extLst>
              <a:ext uri="{FF2B5EF4-FFF2-40B4-BE49-F238E27FC236}">
                <a16:creationId xmlns:a16="http://schemas.microsoft.com/office/drawing/2014/main" id="{6088081B-C6BF-7B40-9F80-9CA7F185F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88538" y="4097338"/>
            <a:ext cx="406400" cy="406400"/>
          </a:xfrm>
          <a:prstGeom prst="rect">
            <a:avLst/>
          </a:prstGeom>
        </p:spPr>
      </p:pic>
      <p:pic>
        <p:nvPicPr>
          <p:cNvPr id="7" name="AS_G1_18_15_reading_s7_2">
            <a:hlinkClick r:id="" action="ppaction://media"/>
            <a:extLst>
              <a:ext uri="{FF2B5EF4-FFF2-40B4-BE49-F238E27FC236}">
                <a16:creationId xmlns:a16="http://schemas.microsoft.com/office/drawing/2014/main" id="{3A1CB217-FE72-6769-1ADC-6DD37C8CD4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836276" y="409564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84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8_16_reading_s8_1">
            <a:hlinkClick r:id="" action="ppaction://media"/>
            <a:extLst>
              <a:ext uri="{FF2B5EF4-FFF2-40B4-BE49-F238E27FC236}">
                <a16:creationId xmlns:a16="http://schemas.microsoft.com/office/drawing/2014/main" id="{687803EA-43EF-7DE7-A336-8A3642C5CD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93575" y="530225"/>
            <a:ext cx="406400" cy="406400"/>
          </a:xfrm>
          <a:prstGeom prst="rect">
            <a:avLst/>
          </a:prstGeom>
        </p:spPr>
      </p:pic>
      <p:pic>
        <p:nvPicPr>
          <p:cNvPr id="12" name="AS_G1_18_17_reading_s8_2">
            <a:hlinkClick r:id="" action="ppaction://media"/>
            <a:extLst>
              <a:ext uri="{FF2B5EF4-FFF2-40B4-BE49-F238E27FC236}">
                <a16:creationId xmlns:a16="http://schemas.microsoft.com/office/drawing/2014/main" id="{7BAF850C-FE57-AC6B-647C-432B8A3FC3B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077700" y="16591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P.88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そのとき～していました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4DC5ABD-9E31-1B1A-A6E4-B669F3930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55B8941-68CF-F113-020E-7A2E5B6BCB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429958" y="3372853"/>
            <a:ext cx="434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washing     dishes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8_03_kihon_t_1">
            <a:hlinkClick r:id="" action="ppaction://media"/>
            <a:extLst>
              <a:ext uri="{FF2B5EF4-FFF2-40B4-BE49-F238E27FC236}">
                <a16:creationId xmlns:a16="http://schemas.microsoft.com/office/drawing/2014/main" id="{F0D57A04-A963-8F36-C032-07A547FB48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1362075"/>
            <a:ext cx="406400" cy="406400"/>
          </a:xfrm>
          <a:prstGeom prst="rect">
            <a:avLst/>
          </a:prstGeom>
        </p:spPr>
      </p:pic>
      <p:pic>
        <p:nvPicPr>
          <p:cNvPr id="8" name="AS_G1_18_03_kihon_t_1">
            <a:hlinkClick r:id="" action="ppaction://media"/>
            <a:extLst>
              <a:ext uri="{FF2B5EF4-FFF2-40B4-BE49-F238E27FC236}">
                <a16:creationId xmlns:a16="http://schemas.microsoft.com/office/drawing/2014/main" id="{97F27883-6614-800F-C443-DD34E85C512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71275" y="2506136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002FF3-33AA-4845-59E4-73366BD6C13F}"/>
              </a:ext>
            </a:extLst>
          </p:cNvPr>
          <p:cNvSpPr txBox="1"/>
          <p:nvPr/>
        </p:nvSpPr>
        <p:spPr>
          <a:xfrm>
            <a:off x="1429958" y="4533190"/>
            <a:ext cx="35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watching  TV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5E84309-DC91-FB97-1586-76BD4BE37771}"/>
              </a:ext>
            </a:extLst>
          </p:cNvPr>
          <p:cNvSpPr txBox="1"/>
          <p:nvPr/>
        </p:nvSpPr>
        <p:spPr>
          <a:xfrm>
            <a:off x="1429957" y="5760692"/>
            <a:ext cx="415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taking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51A91D9-28F3-4041-C284-E75F0C5E8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9753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9E1C14-8F46-BFCB-3297-D2A3291DD82B}"/>
              </a:ext>
            </a:extLst>
          </p:cNvPr>
          <p:cNvSpPr txBox="1"/>
          <p:nvPr/>
        </p:nvSpPr>
        <p:spPr>
          <a:xfrm>
            <a:off x="1429958" y="3372853"/>
            <a:ext cx="43460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washing     dishes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36D5A39-0366-0A81-64F4-6EC317E05BD4}"/>
              </a:ext>
            </a:extLst>
          </p:cNvPr>
          <p:cNvSpPr txBox="1"/>
          <p:nvPr/>
        </p:nvSpPr>
        <p:spPr>
          <a:xfrm>
            <a:off x="1429958" y="4533190"/>
            <a:ext cx="35864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watching  TV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EB1DD9D-1B48-2798-D9A7-0F2989A33AF2}"/>
              </a:ext>
            </a:extLst>
          </p:cNvPr>
          <p:cNvSpPr txBox="1"/>
          <p:nvPr/>
        </p:nvSpPr>
        <p:spPr>
          <a:xfrm>
            <a:off x="1429957" y="5760692"/>
            <a:ext cx="4158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taking  pictures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was reading a book then.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4AB3DE4-EF56-71D0-C8CA-C431520E45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4409"/>
          </a:xfrm>
          <a:prstGeom prst="rect">
            <a:avLst/>
          </a:prstGeom>
        </p:spPr>
      </p:pic>
      <p:pic>
        <p:nvPicPr>
          <p:cNvPr id="8" name="AS_G1_18_04_kihon_t_2">
            <a:hlinkClick r:id="" action="ppaction://media"/>
            <a:extLst>
              <a:ext uri="{FF2B5EF4-FFF2-40B4-BE49-F238E27FC236}">
                <a16:creationId xmlns:a16="http://schemas.microsoft.com/office/drawing/2014/main" id="{D376C6F2-B56C-04E7-D8AF-00C917D55F9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56875" y="3622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94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16618</TotalTime>
  <Words>684</Words>
  <Application>Microsoft Office PowerPoint</Application>
  <PresentationFormat>画面に合わせる (4:3)</PresentationFormat>
  <Paragraphs>121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2099</cp:revision>
  <cp:lastPrinted>2016-06-23T16:36:17Z</cp:lastPrinted>
  <dcterms:created xsi:type="dcterms:W3CDTF">2016-05-30T03:13:09Z</dcterms:created>
  <dcterms:modified xsi:type="dcterms:W3CDTF">2025-09-30T06:09:30Z</dcterms:modified>
</cp:coreProperties>
</file>