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3626" r:id="rId2"/>
    <p:sldId id="3647" r:id="rId3"/>
    <p:sldId id="2018" r:id="rId4"/>
    <p:sldId id="2019" r:id="rId5"/>
    <p:sldId id="2020" r:id="rId6"/>
    <p:sldId id="2012" r:id="rId7"/>
    <p:sldId id="2013" r:id="rId8"/>
    <p:sldId id="2014" r:id="rId9"/>
    <p:sldId id="2024" r:id="rId10"/>
    <p:sldId id="2025" r:id="rId11"/>
    <p:sldId id="2026" r:id="rId12"/>
    <p:sldId id="2027" r:id="rId13"/>
    <p:sldId id="2028" r:id="rId14"/>
    <p:sldId id="2029" r:id="rId15"/>
    <p:sldId id="2015" r:id="rId16"/>
    <p:sldId id="2016" r:id="rId17"/>
    <p:sldId id="2017" r:id="rId18"/>
    <p:sldId id="2030" r:id="rId19"/>
    <p:sldId id="2031" r:id="rId20"/>
    <p:sldId id="2032" r:id="rId21"/>
    <p:sldId id="2033" r:id="rId22"/>
    <p:sldId id="2034" r:id="rId23"/>
    <p:sldId id="2035" r:id="rId24"/>
    <p:sldId id="2036" r:id="rId25"/>
    <p:sldId id="2037" r:id="rId26"/>
    <p:sldId id="2038" r:id="rId27"/>
    <p:sldId id="2039" r:id="rId28"/>
    <p:sldId id="3509" r:id="rId29"/>
    <p:sldId id="2041" r:id="rId30"/>
    <p:sldId id="3622" r:id="rId31"/>
    <p:sldId id="4322" r:id="rId32"/>
    <p:sldId id="4323" r:id="rId33"/>
    <p:sldId id="4324" r:id="rId34"/>
    <p:sldId id="4325" r:id="rId35"/>
    <p:sldId id="4326" r:id="rId36"/>
    <p:sldId id="4327" r:id="rId37"/>
    <p:sldId id="4328" r:id="rId38"/>
    <p:sldId id="4329" r:id="rId39"/>
    <p:sldId id="4330" r:id="rId4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1920895"/>
            <a:ext cx="834887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4_at">
            <a:hlinkClick r:id="" action="ppaction://media"/>
            <a:extLst>
              <a:ext uri="{FF2B5EF4-FFF2-40B4-BE49-F238E27FC236}">
                <a16:creationId xmlns:a16="http://schemas.microsoft.com/office/drawing/2014/main" id="{2378C19F-2BCB-4208-8576-93AC8BE56D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825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9966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19BE6A-4D6F-4BA9-B117-67BC49FB6A99}"/>
              </a:ext>
            </a:extLst>
          </p:cNvPr>
          <p:cNvSpPr txBox="1"/>
          <p:nvPr/>
        </p:nvSpPr>
        <p:spPr>
          <a:xfrm>
            <a:off x="206477" y="1943978"/>
            <a:ext cx="8731046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時刻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</a:p>
        </p:txBody>
      </p:sp>
      <p:pic>
        <p:nvPicPr>
          <p:cNvPr id="5" name="G1_L15_kihon_v4_at">
            <a:hlinkClick r:id="" action="ppaction://media"/>
            <a:extLst>
              <a:ext uri="{FF2B5EF4-FFF2-40B4-BE49-F238E27FC236}">
                <a16:creationId xmlns:a16="http://schemas.microsoft.com/office/drawing/2014/main" id="{CA41A633-B76A-449B-82CC-5CC091954D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825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6629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日、</a:t>
              </a:r>
              <a:r>
                <a:rPr kumimoji="1" lang="en-US" altLang="ja-JP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kihon_v5_day">
            <a:hlinkClick r:id="" action="ppaction://media"/>
            <a:extLst>
              <a:ext uri="{FF2B5EF4-FFF2-40B4-BE49-F238E27FC236}">
                <a16:creationId xmlns:a16="http://schemas.microsoft.com/office/drawing/2014/main" id="{A6F338E2-31C4-4542-9606-37B8160809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42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5_day">
            <a:hlinkClick r:id="" action="ppaction://media"/>
            <a:extLst>
              <a:ext uri="{FF2B5EF4-FFF2-40B4-BE49-F238E27FC236}">
                <a16:creationId xmlns:a16="http://schemas.microsoft.com/office/drawing/2014/main" id="{AF0BB3F0-D4A7-4FCD-8DDD-2A6CF4FD74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42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日、</a:t>
            </a:r>
            <a:r>
              <a:rPr kumimoji="1"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5_day">
            <a:hlinkClick r:id="" action="ppaction://media"/>
            <a:extLst>
              <a:ext uri="{FF2B5EF4-FFF2-40B4-BE49-F238E27FC236}">
                <a16:creationId xmlns:a16="http://schemas.microsoft.com/office/drawing/2014/main" id="{838C4685-98D2-4FAC-8CE3-F6429EC40F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42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33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月曜日</a:t>
              </a:r>
            </a:p>
          </p:txBody>
        </p:sp>
      </p:grpSp>
      <p:pic>
        <p:nvPicPr>
          <p:cNvPr id="4" name="G1_L15_kihon_v6_Monday">
            <a:hlinkClick r:id="" action="ppaction://media"/>
            <a:extLst>
              <a:ext uri="{FF2B5EF4-FFF2-40B4-BE49-F238E27FC236}">
                <a16:creationId xmlns:a16="http://schemas.microsoft.com/office/drawing/2014/main" id="{4C799816-6789-4F53-9E11-BF5A29E2DA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0600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421032"/>
            <a:ext cx="78717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Monday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6_Monday">
            <a:hlinkClick r:id="" action="ppaction://media"/>
            <a:extLst>
              <a:ext uri="{FF2B5EF4-FFF2-40B4-BE49-F238E27FC236}">
                <a16:creationId xmlns:a16="http://schemas.microsoft.com/office/drawing/2014/main" id="{66FE6DAC-BDC1-4496-A24E-FFE94F83E8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040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月曜日</a:t>
            </a:r>
          </a:p>
        </p:txBody>
      </p:sp>
      <p:pic>
        <p:nvPicPr>
          <p:cNvPr id="7" name="G1_L15_kihon_v6_Monday">
            <a:hlinkClick r:id="" action="ppaction://media"/>
            <a:extLst>
              <a:ext uri="{FF2B5EF4-FFF2-40B4-BE49-F238E27FC236}">
                <a16:creationId xmlns:a16="http://schemas.microsoft.com/office/drawing/2014/main" id="{ED7F3888-111A-48B0-BFF8-D1B688638F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305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日、日付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kihon_v7_date">
            <a:hlinkClick r:id="" action="ppaction://media"/>
            <a:extLst>
              <a:ext uri="{FF2B5EF4-FFF2-40B4-BE49-F238E27FC236}">
                <a16:creationId xmlns:a16="http://schemas.microsoft.com/office/drawing/2014/main" id="{7AEA851F-88F4-45D0-880C-0ACC975C91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29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date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7_date">
            <a:hlinkClick r:id="" action="ppaction://media"/>
            <a:extLst>
              <a:ext uri="{FF2B5EF4-FFF2-40B4-BE49-F238E27FC236}">
                <a16:creationId xmlns:a16="http://schemas.microsoft.com/office/drawing/2014/main" id="{42777A62-3E7F-44FF-BDBF-A14D53122E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1306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日、日付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7_date">
            <a:hlinkClick r:id="" action="ppaction://media"/>
            <a:extLst>
              <a:ext uri="{FF2B5EF4-FFF2-40B4-BE49-F238E27FC236}">
                <a16:creationId xmlns:a16="http://schemas.microsoft.com/office/drawing/2014/main" id="{7DE8B58B-F0D0-4B10-8782-D048AB7510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025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87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kihon_v8_May">
            <a:hlinkClick r:id="" action="ppaction://media"/>
            <a:extLst>
              <a:ext uri="{FF2B5EF4-FFF2-40B4-BE49-F238E27FC236}">
                <a16:creationId xmlns:a16="http://schemas.microsoft.com/office/drawing/2014/main" id="{404B28F6-6F7F-49BB-BFA8-5A4A9D4BA0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733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8_May">
            <a:hlinkClick r:id="" action="ppaction://media"/>
            <a:extLst>
              <a:ext uri="{FF2B5EF4-FFF2-40B4-BE49-F238E27FC236}">
                <a16:creationId xmlns:a16="http://schemas.microsoft.com/office/drawing/2014/main" id="{B11CE99D-84C9-468C-B3F3-F0ADFC0CFF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496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5_kihon_v8_May">
            <a:hlinkClick r:id="" action="ppaction://media"/>
            <a:extLst>
              <a:ext uri="{FF2B5EF4-FFF2-40B4-BE49-F238E27FC236}">
                <a16:creationId xmlns:a16="http://schemas.microsoft.com/office/drawing/2014/main" id="{AB71C63B-956A-430F-83B0-9B10C21C9A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532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0090"/>
            <a:ext cx="8731046" cy="3277820"/>
            <a:chOff x="206477" y="2299475"/>
            <a:chExt cx="8731046" cy="32778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9567" y="4007635"/>
              <a:ext cx="72648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天気、天候</a:t>
              </a:r>
            </a:p>
          </p:txBody>
        </p:sp>
      </p:grpSp>
      <p:pic>
        <p:nvPicPr>
          <p:cNvPr id="4" name="G1_L15_kihon_v9_weather">
            <a:hlinkClick r:id="" action="ppaction://media"/>
            <a:extLst>
              <a:ext uri="{FF2B5EF4-FFF2-40B4-BE49-F238E27FC236}">
                <a16:creationId xmlns:a16="http://schemas.microsoft.com/office/drawing/2014/main" id="{AA56E135-65CA-48A1-8CCD-5E78772A09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2054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1042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06192D-18A4-4AA9-A4FF-7A7E56668D77}"/>
              </a:ext>
            </a:extLst>
          </p:cNvPr>
          <p:cNvSpPr txBox="1"/>
          <p:nvPr/>
        </p:nvSpPr>
        <p:spPr>
          <a:xfrm>
            <a:off x="543339" y="2421032"/>
            <a:ext cx="805732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weather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9_weather">
            <a:hlinkClick r:id="" action="ppaction://media"/>
            <a:extLst>
              <a:ext uri="{FF2B5EF4-FFF2-40B4-BE49-F238E27FC236}">
                <a16:creationId xmlns:a16="http://schemas.microsoft.com/office/drawing/2014/main" id="{D695A0FC-C6F9-4029-8A4C-624A6ECFAE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2054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06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DD4014-ED68-4AEA-BC58-C85565D593E0}"/>
              </a:ext>
            </a:extLst>
          </p:cNvPr>
          <p:cNvSpPr txBox="1"/>
          <p:nvPr/>
        </p:nvSpPr>
        <p:spPr>
          <a:xfrm>
            <a:off x="206477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天気、天候</a:t>
            </a:r>
          </a:p>
        </p:txBody>
      </p:sp>
      <p:pic>
        <p:nvPicPr>
          <p:cNvPr id="6" name="G1_L15_kihon_v9_weather">
            <a:hlinkClick r:id="" action="ppaction://media"/>
            <a:extLst>
              <a:ext uri="{FF2B5EF4-FFF2-40B4-BE49-F238E27FC236}">
                <a16:creationId xmlns:a16="http://schemas.microsoft.com/office/drawing/2014/main" id="{3EB8A4EA-0ABA-4DAF-969F-D02568ADA5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2054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7932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晴れた</a:t>
              </a:r>
            </a:p>
          </p:txBody>
        </p:sp>
      </p:grpSp>
      <p:pic>
        <p:nvPicPr>
          <p:cNvPr id="4" name="G1_L15_kihon_v10_sunny">
            <a:hlinkClick r:id="" action="ppaction://media"/>
            <a:extLst>
              <a:ext uri="{FF2B5EF4-FFF2-40B4-BE49-F238E27FC236}">
                <a16:creationId xmlns:a16="http://schemas.microsoft.com/office/drawing/2014/main" id="{EB81B050-C7B4-4C7E-A30D-0210AF9558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4921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944EE03-8A2A-9B7E-0D44-F6B9B0A0B89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79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228672"/>
            <a:ext cx="787179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sunny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10_sunny">
            <a:hlinkClick r:id="" action="ppaction://media"/>
            <a:extLst>
              <a:ext uri="{FF2B5EF4-FFF2-40B4-BE49-F238E27FC236}">
                <a16:creationId xmlns:a16="http://schemas.microsoft.com/office/drawing/2014/main" id="{251BAE4B-0DB3-4BB8-BBFD-291E3EAE88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4921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9405AA3-594F-F990-4468-AF4252A9734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691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晴れた</a:t>
            </a:r>
          </a:p>
        </p:txBody>
      </p:sp>
      <p:pic>
        <p:nvPicPr>
          <p:cNvPr id="7" name="G1_L15_kihon_v10_sunny">
            <a:hlinkClick r:id="" action="ppaction://media"/>
            <a:extLst>
              <a:ext uri="{FF2B5EF4-FFF2-40B4-BE49-F238E27FC236}">
                <a16:creationId xmlns:a16="http://schemas.microsoft.com/office/drawing/2014/main" id="{3F52529A-62CC-47A2-8AD0-42E919989E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70025" y="4921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950977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0090"/>
            <a:ext cx="8731046" cy="3277820"/>
            <a:chOff x="206477" y="2299475"/>
            <a:chExt cx="8731046" cy="32778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時刻、時間</a:t>
              </a:r>
            </a:p>
          </p:txBody>
        </p:sp>
      </p:grpSp>
      <p:pic>
        <p:nvPicPr>
          <p:cNvPr id="4" name="G1_L15_kihon_v1_time">
            <a:hlinkClick r:id="" action="ppaction://media"/>
            <a:extLst>
              <a:ext uri="{FF2B5EF4-FFF2-40B4-BE49-F238E27FC236}">
                <a16:creationId xmlns:a16="http://schemas.microsoft.com/office/drawing/2014/main" id="{86EA26AD-D016-4F2F-AD2D-2DF2E133DD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8797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43153-FD69-EFF3-FEF8-FF5580AC0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F7AC8D2-A625-FBA6-38FB-D6E9F2FCEBD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387523-4B46-6CFD-98C8-A4F7DF19407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E417EE-985A-FAAE-1322-B123EA9D19E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B576B3A-4524-4D12-7568-E9DCC8333635}"/>
              </a:ext>
            </a:extLst>
          </p:cNvPr>
          <p:cNvGrpSpPr/>
          <p:nvPr/>
        </p:nvGrpSpPr>
        <p:grpSpPr>
          <a:xfrm>
            <a:off x="206477" y="1790090"/>
            <a:ext cx="8731046" cy="3277820"/>
            <a:chOff x="206477" y="2299475"/>
            <a:chExt cx="8731046" cy="32778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A84812C-7D1B-BA4E-9134-C641781489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time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1E36EB8-9BB9-6BAE-FAF8-B3E2D8C5CDFC}"/>
                </a:ext>
              </a:extLst>
            </p:cNvPr>
            <p:cNvSpPr txBox="1"/>
            <p:nvPr/>
          </p:nvSpPr>
          <p:spPr>
            <a:xfrm>
              <a:off x="206477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時刻、時間</a:t>
              </a:r>
            </a:p>
          </p:txBody>
        </p:sp>
      </p:grpSp>
      <p:pic>
        <p:nvPicPr>
          <p:cNvPr id="4" name="G1_L15_kihon_v1_time">
            <a:hlinkClick r:id="" action="ppaction://media"/>
            <a:extLst>
              <a:ext uri="{FF2B5EF4-FFF2-40B4-BE49-F238E27FC236}">
                <a16:creationId xmlns:a16="http://schemas.microsoft.com/office/drawing/2014/main" id="{CCD2967F-B3EB-BEA9-C894-502BCEA9AF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368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589E91E-CEBE-D72C-91C4-D0F9E1D41749}"/>
              </a:ext>
            </a:extLst>
          </p:cNvPr>
          <p:cNvSpPr/>
          <p:nvPr/>
        </p:nvSpPr>
        <p:spPr>
          <a:xfrm flipH="1">
            <a:off x="2997200" y="3492500"/>
            <a:ext cx="31496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2277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A6C60-E1EB-15FB-8D6E-00E62B0C7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B19DFD1-638C-1261-0C40-556DCEB708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D7EC943-2202-FBA3-9FE4-C3C5FA5E1FD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F521E2-F03A-26C1-A1A2-032187B155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EE4DBFC-08E0-24B7-A17E-32DCEB0A2541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F92ED46-3989-DB0B-80C2-B770421553A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[up]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2DB409F-5436-1C1C-DF0B-F8172B158499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起きる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5_kihon_v3_get up">
            <a:hlinkClick r:id="" action="ppaction://media"/>
            <a:extLst>
              <a:ext uri="{FF2B5EF4-FFF2-40B4-BE49-F238E27FC236}">
                <a16:creationId xmlns:a16="http://schemas.microsoft.com/office/drawing/2014/main" id="{C1D9C0C4-C2A0-7116-C9BE-6FDE81DD22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616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76A60BC-071E-3EDB-8BBB-71A71A3E13C2}"/>
              </a:ext>
            </a:extLst>
          </p:cNvPr>
          <p:cNvSpPr/>
          <p:nvPr/>
        </p:nvSpPr>
        <p:spPr>
          <a:xfrm flipH="1">
            <a:off x="2374151" y="3700369"/>
            <a:ext cx="1905749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64FBB7-82F4-7272-602C-C9AB3D2A28A5}"/>
              </a:ext>
            </a:extLst>
          </p:cNvPr>
          <p:cNvSpPr/>
          <p:nvPr/>
        </p:nvSpPr>
        <p:spPr>
          <a:xfrm flipH="1">
            <a:off x="5244350" y="3700369"/>
            <a:ext cx="1499349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792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DAC6B-EFD0-9EDC-CB4A-FB3F5CB55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979101-25AA-2F2E-619E-155F6F76AF2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DD58F58-B7B3-7F96-2241-287BC1F75CD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B42DF5A-947D-A392-14F1-97899CC444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1B329D6-C7A5-5A17-7603-921A16823530}"/>
              </a:ext>
            </a:extLst>
          </p:cNvPr>
          <p:cNvGrpSpPr/>
          <p:nvPr/>
        </p:nvGrpSpPr>
        <p:grpSpPr>
          <a:xfrm>
            <a:off x="206477" y="1159148"/>
            <a:ext cx="8731046" cy="4539704"/>
            <a:chOff x="206477" y="1037591"/>
            <a:chExt cx="8731046" cy="45397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815A7C7-264A-B169-2F3D-A8EE6DE44BB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8EEC59A-86EB-2EF4-FA42-F898D29E3CF2}"/>
                </a:ext>
              </a:extLst>
            </p:cNvPr>
            <p:cNvSpPr txBox="1"/>
            <p:nvPr/>
          </p:nvSpPr>
          <p:spPr>
            <a:xfrm>
              <a:off x="206477" y="1037591"/>
              <a:ext cx="8731046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時刻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</a:p>
          </p:txBody>
        </p:sp>
      </p:grpSp>
      <p:pic>
        <p:nvPicPr>
          <p:cNvPr id="4" name="G1_L15_kihon_v4_at">
            <a:hlinkClick r:id="" action="ppaction://media"/>
            <a:extLst>
              <a:ext uri="{FF2B5EF4-FFF2-40B4-BE49-F238E27FC236}">
                <a16:creationId xmlns:a16="http://schemas.microsoft.com/office/drawing/2014/main" id="{0579628B-25B7-3611-62E1-09C3DB870A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50925" y="1825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CDA33D-54A2-A5C8-B336-7760FD7874EA}"/>
              </a:ext>
            </a:extLst>
          </p:cNvPr>
          <p:cNvSpPr/>
          <p:nvPr/>
        </p:nvSpPr>
        <p:spPr>
          <a:xfrm flipH="1">
            <a:off x="3581400" y="4020396"/>
            <a:ext cx="19812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048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F508C-C139-F086-9A90-D6695A3D7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B0D57F2-3666-FF69-7D91-E7B1ECE700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6254002-7A4A-EB1E-7B12-29A51AC979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F660C4-D981-632E-CEEC-4B28336C2E7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2FD842E-6279-CBA6-A894-483E8C86726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2B8388E-E804-D481-E590-248A5329F15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日、</a:t>
              </a:r>
              <a:r>
                <a:rPr kumimoji="1" lang="en-US" altLang="ja-JP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440830E-D0AC-851D-F1BF-BDA60EFF7BD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kihon_v5_day">
            <a:hlinkClick r:id="" action="ppaction://media"/>
            <a:extLst>
              <a:ext uri="{FF2B5EF4-FFF2-40B4-BE49-F238E27FC236}">
                <a16:creationId xmlns:a16="http://schemas.microsoft.com/office/drawing/2014/main" id="{1F46F983-4796-1FD9-7983-20314DDFEB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1425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7C2A5-B83A-ED60-D70C-8608772B8021}"/>
              </a:ext>
            </a:extLst>
          </p:cNvPr>
          <p:cNvSpPr/>
          <p:nvPr/>
        </p:nvSpPr>
        <p:spPr>
          <a:xfrm flipH="1">
            <a:off x="3429000" y="3575194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969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D7BC4-C093-A665-EC26-CF195141A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ABB767-A2A7-0372-4834-03B24AFC355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D1E644-7081-A141-C4CF-AA5D49BDD33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E60B525-7F4F-F282-9659-72C66F80FA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1831A07-7D65-D3AC-74D3-C3660D4F941C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6E1AF7C-C10B-A4CD-7336-2702E71F3079}"/>
                </a:ext>
              </a:extLst>
            </p:cNvPr>
            <p:cNvSpPr txBox="1"/>
            <p:nvPr/>
          </p:nvSpPr>
          <p:spPr>
            <a:xfrm>
              <a:off x="685800" y="4007635"/>
              <a:ext cx="7772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Monday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AA96587-3553-0CE8-E504-27427B36A093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月曜日</a:t>
              </a:r>
            </a:p>
          </p:txBody>
        </p:sp>
      </p:grpSp>
      <p:pic>
        <p:nvPicPr>
          <p:cNvPr id="4" name="G1_L15_kihon_v6_Monday">
            <a:hlinkClick r:id="" action="ppaction://media"/>
            <a:extLst>
              <a:ext uri="{FF2B5EF4-FFF2-40B4-BE49-F238E27FC236}">
                <a16:creationId xmlns:a16="http://schemas.microsoft.com/office/drawing/2014/main" id="{4F4159B7-1D79-0F1A-67B5-460C7707A0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1216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67D4364-47E5-8858-3F0F-6E4863C49A9A}"/>
              </a:ext>
            </a:extLst>
          </p:cNvPr>
          <p:cNvSpPr/>
          <p:nvPr/>
        </p:nvSpPr>
        <p:spPr>
          <a:xfrm flipH="1">
            <a:off x="1955800" y="3556000"/>
            <a:ext cx="52324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8500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93F26-2997-3B85-48B5-9430AC16D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6C3FF4-8FC1-A79F-EDB7-6FF3AEBAD33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2F08934-38E9-706B-9C35-057E194049E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B0486E3-E057-8B16-14B9-5174E93A5C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43915-2CB2-6855-23F0-22AAC0EB47B1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0CB5491-A125-8FC1-1974-4FCC6AD6A06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日、日付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AC2CBD4-213D-6546-8DD5-63E69A61954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date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kihon_v7_date">
            <a:hlinkClick r:id="" action="ppaction://media"/>
            <a:extLst>
              <a:ext uri="{FF2B5EF4-FFF2-40B4-BE49-F238E27FC236}">
                <a16:creationId xmlns:a16="http://schemas.microsoft.com/office/drawing/2014/main" id="{82890A46-5A4F-9E60-47F5-802FAF33D6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1025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0E8DF0-C4BF-C4E2-6152-8048CAA3411E}"/>
              </a:ext>
            </a:extLst>
          </p:cNvPr>
          <p:cNvSpPr/>
          <p:nvPr/>
        </p:nvSpPr>
        <p:spPr>
          <a:xfrm flipH="1">
            <a:off x="2921000" y="3575194"/>
            <a:ext cx="3302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1388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9B778-711D-05BC-E4B2-53FE1F266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0286E07-08B4-47FB-9C87-0D1F6E751A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DF6A7D-9DFE-D283-B248-B192A81204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5A79379-E76D-4F60-6D9E-3EBE8B2BCF5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F53B78B-F9D9-0E9A-2ADC-D1E9042A382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DCA24A5-3A6F-FF89-8798-CE069DC41D0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EE4D1C5-6C75-A98D-4C2B-E5FEFD138C8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5_kihon_v8_May">
            <a:hlinkClick r:id="" action="ppaction://media"/>
            <a:extLst>
              <a:ext uri="{FF2B5EF4-FFF2-40B4-BE49-F238E27FC236}">
                <a16:creationId xmlns:a16="http://schemas.microsoft.com/office/drawing/2014/main" id="{BD0C11AB-7349-0854-4913-4559EBB0F0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875" y="1463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ED1F1A-86A5-6C93-94E1-CD0F23C2D35B}"/>
              </a:ext>
            </a:extLst>
          </p:cNvPr>
          <p:cNvSpPr/>
          <p:nvPr/>
        </p:nvSpPr>
        <p:spPr>
          <a:xfrm flipH="1">
            <a:off x="3048000" y="3429000"/>
            <a:ext cx="3048000" cy="1828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0273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87600-30FF-CE68-047D-5A8AF875A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597D64-13FE-2127-E9DD-72E5808B32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4E85AA-9396-7DCF-2E38-DDB760F8A0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3D16B8-EE81-8A37-1788-00CA2CAEC18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D3EAD10-9251-EBA1-B88B-260CEC380A4C}"/>
              </a:ext>
            </a:extLst>
          </p:cNvPr>
          <p:cNvGrpSpPr/>
          <p:nvPr/>
        </p:nvGrpSpPr>
        <p:grpSpPr>
          <a:xfrm>
            <a:off x="206477" y="1790090"/>
            <a:ext cx="8731046" cy="3277820"/>
            <a:chOff x="206477" y="2299475"/>
            <a:chExt cx="8731046" cy="32778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B8CDA7B-F5A2-A47A-8BD5-3A26AE302F90}"/>
                </a:ext>
              </a:extLst>
            </p:cNvPr>
            <p:cNvSpPr txBox="1"/>
            <p:nvPr/>
          </p:nvSpPr>
          <p:spPr>
            <a:xfrm>
              <a:off x="546100" y="4007635"/>
              <a:ext cx="805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DA612EF-AA80-B6BC-1396-ADF535B8590D}"/>
                </a:ext>
              </a:extLst>
            </p:cNvPr>
            <p:cNvSpPr txBox="1"/>
            <p:nvPr/>
          </p:nvSpPr>
          <p:spPr>
            <a:xfrm>
              <a:off x="206477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天気、天候</a:t>
              </a:r>
            </a:p>
          </p:txBody>
        </p:sp>
      </p:grpSp>
      <p:pic>
        <p:nvPicPr>
          <p:cNvPr id="4" name="G1_L15_kihon_v9_weather">
            <a:hlinkClick r:id="" action="ppaction://media"/>
            <a:extLst>
              <a:ext uri="{FF2B5EF4-FFF2-40B4-BE49-F238E27FC236}">
                <a16:creationId xmlns:a16="http://schemas.microsoft.com/office/drawing/2014/main" id="{C6854966-DC2E-9FAA-1A7D-F148D838D5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9075" y="2054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C8D59D-C065-B836-7ED7-79A54B837157}"/>
              </a:ext>
            </a:extLst>
          </p:cNvPr>
          <p:cNvSpPr/>
          <p:nvPr/>
        </p:nvSpPr>
        <p:spPr>
          <a:xfrm flipH="1">
            <a:off x="1752600" y="3492500"/>
            <a:ext cx="56388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735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5B98D-919B-5D5D-DAD5-A907FF35E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9AFDA5-783D-D2E1-4D98-4EB18204274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203848-2C81-FA0E-2ED6-1746278BAF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308DA65-8E4D-E1DB-F354-34422A96FF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ABD6E9-8324-C2BB-C430-6F6E10DA5BE1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4E207E3-D873-E538-593C-16823057F7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sunny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187CD11-3113-551C-474D-C9C7066EC854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晴れた</a:t>
              </a:r>
            </a:p>
          </p:txBody>
        </p:sp>
      </p:grpSp>
      <p:pic>
        <p:nvPicPr>
          <p:cNvPr id="4" name="G1_L15_kihon_v10_sunny">
            <a:hlinkClick r:id="" action="ppaction://media"/>
            <a:extLst>
              <a:ext uri="{FF2B5EF4-FFF2-40B4-BE49-F238E27FC236}">
                <a16:creationId xmlns:a16="http://schemas.microsoft.com/office/drawing/2014/main" id="{BE2DBBD3-A8BA-F3C4-35E9-15D3969ADC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4921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38B254B-6F45-6A04-DDC7-A03C88CB3FF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DB481D-33E8-473E-40B2-4C92755DFD47}"/>
              </a:ext>
            </a:extLst>
          </p:cNvPr>
          <p:cNvSpPr/>
          <p:nvPr/>
        </p:nvSpPr>
        <p:spPr>
          <a:xfrm flipH="1">
            <a:off x="2286000" y="3554841"/>
            <a:ext cx="4572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5578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time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5_kihon_v1_time">
            <a:hlinkClick r:id="" action="ppaction://media"/>
            <a:extLst>
              <a:ext uri="{FF2B5EF4-FFF2-40B4-BE49-F238E27FC236}">
                <a16:creationId xmlns:a16="http://schemas.microsoft.com/office/drawing/2014/main" id="{3D2C5C85-1AE5-4809-8417-9437F4227D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013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DD4014-ED68-4AEA-BC58-C85565D593E0}"/>
              </a:ext>
            </a:extLst>
          </p:cNvPr>
          <p:cNvSpPr txBox="1"/>
          <p:nvPr/>
        </p:nvSpPr>
        <p:spPr>
          <a:xfrm>
            <a:off x="206477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時刻、時間</a:t>
            </a:r>
          </a:p>
        </p:txBody>
      </p:sp>
      <p:pic>
        <p:nvPicPr>
          <p:cNvPr id="6" name="G1_L15_kihon_v1_time">
            <a:hlinkClick r:id="" action="ppaction://media"/>
            <a:extLst>
              <a:ext uri="{FF2B5EF4-FFF2-40B4-BE49-F238E27FC236}">
                <a16:creationId xmlns:a16="http://schemas.microsoft.com/office/drawing/2014/main" id="{AA5A041D-69E1-4FAE-8FDE-7592083B5D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36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179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[u-]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起きる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5_kihon_v3_get up">
            <a:hlinkClick r:id="" action="ppaction://media"/>
            <a:extLst>
              <a:ext uri="{FF2B5EF4-FFF2-40B4-BE49-F238E27FC236}">
                <a16:creationId xmlns:a16="http://schemas.microsoft.com/office/drawing/2014/main" id="{A842BDA6-4593-46EE-839F-A5DDDAF54C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79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382560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up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5_kihon_v3_get up">
            <a:hlinkClick r:id="" action="ppaction://media"/>
            <a:extLst>
              <a:ext uri="{FF2B5EF4-FFF2-40B4-BE49-F238E27FC236}">
                <a16:creationId xmlns:a16="http://schemas.microsoft.com/office/drawing/2014/main" id="{52E96BBF-6F21-4AFB-8F80-BC1FAD22B4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72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557B350-7993-4407-8C4C-E528AC115A0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5_kihon_v3_get up">
            <a:hlinkClick r:id="" action="ppaction://media"/>
            <a:extLst>
              <a:ext uri="{FF2B5EF4-FFF2-40B4-BE49-F238E27FC236}">
                <a16:creationId xmlns:a16="http://schemas.microsoft.com/office/drawing/2014/main" id="{1C9E4BBE-FA43-42AB-892F-9D2FD759B0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1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159148"/>
            <a:ext cx="8731046" cy="4539704"/>
            <a:chOff x="206477" y="1037591"/>
            <a:chExt cx="8731046" cy="453970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037591"/>
              <a:ext cx="8731046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時刻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</a:p>
          </p:txBody>
        </p:sp>
      </p:grpSp>
      <p:pic>
        <p:nvPicPr>
          <p:cNvPr id="4" name="G1_L15_kihon_v4_at">
            <a:hlinkClick r:id="" action="ppaction://media"/>
            <a:extLst>
              <a:ext uri="{FF2B5EF4-FFF2-40B4-BE49-F238E27FC236}">
                <a16:creationId xmlns:a16="http://schemas.microsoft.com/office/drawing/2014/main" id="{222244E6-A253-4EA2-8A82-64C69BE0E0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825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157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16834</TotalTime>
  <Words>190</Words>
  <Application>Microsoft Office PowerPoint</Application>
  <PresentationFormat>画面に合わせる (4:3)</PresentationFormat>
  <Paragraphs>74</Paragraphs>
  <Slides>39</Slides>
  <Notes>0</Notes>
  <HiddenSlides>0</HiddenSlides>
  <MMClips>39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2113</cp:revision>
  <cp:lastPrinted>2016-06-23T16:36:17Z</cp:lastPrinted>
  <dcterms:created xsi:type="dcterms:W3CDTF">2016-05-30T03:13:09Z</dcterms:created>
  <dcterms:modified xsi:type="dcterms:W3CDTF">2025-09-30T06:16:00Z</dcterms:modified>
</cp:coreProperties>
</file>