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1"/>
  </p:notesMasterIdLst>
  <p:handoutMasterIdLst>
    <p:handoutMasterId r:id="rId62"/>
  </p:handoutMasterIdLst>
  <p:sldIdLst>
    <p:sldId id="3624" r:id="rId2"/>
    <p:sldId id="3625" r:id="rId3"/>
    <p:sldId id="3513" r:id="rId4"/>
    <p:sldId id="2044" r:id="rId5"/>
    <p:sldId id="3514" r:id="rId6"/>
    <p:sldId id="3515" r:id="rId7"/>
    <p:sldId id="2047" r:id="rId8"/>
    <p:sldId id="2048" r:id="rId9"/>
    <p:sldId id="2049" r:id="rId10"/>
    <p:sldId id="2050" r:id="rId11"/>
    <p:sldId id="2051" r:id="rId12"/>
    <p:sldId id="2052" r:id="rId13"/>
    <p:sldId id="2053" r:id="rId14"/>
    <p:sldId id="2054" r:id="rId15"/>
    <p:sldId id="2055" r:id="rId16"/>
    <p:sldId id="2056" r:id="rId17"/>
    <p:sldId id="2057" r:id="rId18"/>
    <p:sldId id="2058" r:id="rId19"/>
    <p:sldId id="2059" r:id="rId20"/>
    <p:sldId id="2060" r:id="rId21"/>
    <p:sldId id="2061" r:id="rId22"/>
    <p:sldId id="2062" r:id="rId23"/>
    <p:sldId id="2063" r:id="rId24"/>
    <p:sldId id="2064" r:id="rId25"/>
    <p:sldId id="2065" r:id="rId26"/>
    <p:sldId id="2066" r:id="rId27"/>
    <p:sldId id="2067" r:id="rId28"/>
    <p:sldId id="2068" r:id="rId29"/>
    <p:sldId id="2069" r:id="rId30"/>
    <p:sldId id="2070" r:id="rId31"/>
    <p:sldId id="2071" r:id="rId32"/>
    <p:sldId id="2072" r:id="rId33"/>
    <p:sldId id="3516" r:id="rId34"/>
    <p:sldId id="2074" r:id="rId35"/>
    <p:sldId id="2075" r:id="rId36"/>
    <p:sldId id="2076" r:id="rId37"/>
    <p:sldId id="2077" r:id="rId38"/>
    <p:sldId id="2078" r:id="rId39"/>
    <p:sldId id="2079" r:id="rId40"/>
    <p:sldId id="2080" r:id="rId41"/>
    <p:sldId id="2081" r:id="rId42"/>
    <p:sldId id="2082" r:id="rId43"/>
    <p:sldId id="2083" r:id="rId44"/>
    <p:sldId id="2084" r:id="rId45"/>
    <p:sldId id="3646" r:id="rId46"/>
    <p:sldId id="4332" r:id="rId47"/>
    <p:sldId id="4333" r:id="rId48"/>
    <p:sldId id="4334" r:id="rId49"/>
    <p:sldId id="4335" r:id="rId50"/>
    <p:sldId id="4336" r:id="rId51"/>
    <p:sldId id="4337" r:id="rId52"/>
    <p:sldId id="4338" r:id="rId53"/>
    <p:sldId id="4339" r:id="rId54"/>
    <p:sldId id="4340" r:id="rId55"/>
    <p:sldId id="4341" r:id="rId56"/>
    <p:sldId id="4342" r:id="rId57"/>
    <p:sldId id="4343" r:id="rId58"/>
    <p:sldId id="4344" r:id="rId59"/>
    <p:sldId id="4345" r:id="rId6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7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38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4.xml.rels><?xml version="1.0" encoding="UTF-8" standalone="yes"?>
<Relationships xmlns="http://schemas.openxmlformats.org/package/2006/relationships"><Relationship Id="rId3" Type="http://schemas.microsoft.com/office/2007/relationships/media" Target="../media/media17.mp3"/><Relationship Id="rId7" Type="http://schemas.openxmlformats.org/officeDocument/2006/relationships/image" Target="../media/image1.png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7.mp3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4" Type="http://schemas.openxmlformats.org/officeDocument/2006/relationships/image" Target="../media/image1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4" Type="http://schemas.openxmlformats.org/officeDocument/2006/relationships/image" Target="../media/image1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4" Type="http://schemas.openxmlformats.org/officeDocument/2006/relationships/image" Target="../media/image1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636104" y="2421032"/>
            <a:ext cx="7871792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Sunday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5_reading_v3_Sunday">
            <a:hlinkClick r:id="" action="ppaction://media"/>
            <a:extLst>
              <a:ext uri="{FF2B5EF4-FFF2-40B4-BE49-F238E27FC236}">
                <a16:creationId xmlns:a16="http://schemas.microsoft.com/office/drawing/2014/main" id="{B095852F-1E7E-4751-A45A-A827EB6F85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5725" y="1444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5798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日曜日</a:t>
            </a:r>
          </a:p>
        </p:txBody>
      </p:sp>
      <p:pic>
        <p:nvPicPr>
          <p:cNvPr id="7" name="G1_L15_reading_v3_Sunday">
            <a:hlinkClick r:id="" action="ppaction://media"/>
            <a:extLst>
              <a:ext uri="{FF2B5EF4-FFF2-40B4-BE49-F238E27FC236}">
                <a16:creationId xmlns:a16="http://schemas.microsoft.com/office/drawing/2014/main" id="{B7040490-B9DC-4864-A2F8-7E57648F45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5725" y="1444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65600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EC9732-D173-4D50-B7EB-5AB6261BAC2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16000" y="4007635"/>
              <a:ext cx="7112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たいてい</a:t>
              </a:r>
            </a:p>
          </p:txBody>
        </p:sp>
      </p:grpSp>
      <p:pic>
        <p:nvPicPr>
          <p:cNvPr id="4" name="G1_L15_reading_v4_usually">
            <a:hlinkClick r:id="" action="ppaction://media"/>
            <a:extLst>
              <a:ext uri="{FF2B5EF4-FFF2-40B4-BE49-F238E27FC236}">
                <a16:creationId xmlns:a16="http://schemas.microsoft.com/office/drawing/2014/main" id="{42B2F5A4-14D5-40DD-A596-916C7BBE3B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9075" y="644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98685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206E9EB-24C4-48A9-AA6B-C3B34516B52B}"/>
              </a:ext>
            </a:extLst>
          </p:cNvPr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usually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5_reading_v4_usually">
            <a:hlinkClick r:id="" action="ppaction://media"/>
            <a:extLst>
              <a:ext uri="{FF2B5EF4-FFF2-40B4-BE49-F238E27FC236}">
                <a16:creationId xmlns:a16="http://schemas.microsoft.com/office/drawing/2014/main" id="{6DE03F18-39CE-4AEF-AAEC-A33DFEBB36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9075" y="644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1006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たいてい</a:t>
            </a:r>
          </a:p>
        </p:txBody>
      </p:sp>
      <p:pic>
        <p:nvPicPr>
          <p:cNvPr id="6" name="G1_L15_reading_v4_usually">
            <a:hlinkClick r:id="" action="ppaction://media"/>
            <a:extLst>
              <a:ext uri="{FF2B5EF4-FFF2-40B4-BE49-F238E27FC236}">
                <a16:creationId xmlns:a16="http://schemas.microsoft.com/office/drawing/2014/main" id="{29B99249-2428-4B41-8D64-26E0FCFD43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9075" y="644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4041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59C5F2A-2A5E-4723-A264-3EF5E6519D45}"/>
              </a:ext>
            </a:extLst>
          </p:cNvPr>
          <p:cNvGrpSpPr/>
          <p:nvPr/>
        </p:nvGrpSpPr>
        <p:grpSpPr>
          <a:xfrm>
            <a:off x="0" y="1820868"/>
            <a:ext cx="9144000" cy="3216265"/>
            <a:chOff x="0" y="1604381"/>
            <a:chExt cx="9144000" cy="321626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[g--] [u-]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604381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起きる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5_reading_v5_get up">
            <a:hlinkClick r:id="" action="ppaction://media"/>
            <a:extLst>
              <a:ext uri="{FF2B5EF4-FFF2-40B4-BE49-F238E27FC236}">
                <a16:creationId xmlns:a16="http://schemas.microsoft.com/office/drawing/2014/main" id="{4C6F8A81-ED37-402E-A4D0-6FE0EB1497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5725" y="1101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8352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382560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get up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5_reading_v5_get up">
            <a:hlinkClick r:id="" action="ppaction://media"/>
            <a:extLst>
              <a:ext uri="{FF2B5EF4-FFF2-40B4-BE49-F238E27FC236}">
                <a16:creationId xmlns:a16="http://schemas.microsoft.com/office/drawing/2014/main" id="{098F27E8-7D6E-44A1-AFE2-FABFE1750A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5725" y="1101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25954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557B350-7993-4407-8C4C-E528AC115A04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起きる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5_reading_v5_get up">
            <a:hlinkClick r:id="" action="ppaction://media"/>
            <a:extLst>
              <a:ext uri="{FF2B5EF4-FFF2-40B4-BE49-F238E27FC236}">
                <a16:creationId xmlns:a16="http://schemas.microsoft.com/office/drawing/2014/main" id="{9D0ECBF8-B75A-410D-A794-8602002356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5725" y="1101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3431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ED75294-3215-4A87-B0BB-2CB6E03E31AE}"/>
              </a:ext>
            </a:extLst>
          </p:cNvPr>
          <p:cNvGrpSpPr/>
          <p:nvPr/>
        </p:nvGrpSpPr>
        <p:grpSpPr>
          <a:xfrm>
            <a:off x="100462" y="1638495"/>
            <a:ext cx="8731046" cy="3581010"/>
            <a:chOff x="100462" y="1996285"/>
            <a:chExt cx="8731046" cy="3581010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4FA7007-04FF-48D2-B5DA-C2744ECA4C9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1B233A1-008A-4398-84B6-50DC5A87620E}"/>
                </a:ext>
              </a:extLst>
            </p:cNvPr>
            <p:cNvSpPr txBox="1"/>
            <p:nvPr/>
          </p:nvSpPr>
          <p:spPr>
            <a:xfrm>
              <a:off x="100462" y="1996285"/>
              <a:ext cx="8731046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で、</a:t>
              </a:r>
              <a:r>
                <a:rPr kumimoji="1" lang="en-US" altLang="ja-JP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</a:p>
          </p:txBody>
        </p:sp>
      </p:grpSp>
      <p:pic>
        <p:nvPicPr>
          <p:cNvPr id="3" name="G1_L15_reading_v6_in">
            <a:hlinkClick r:id="" action="ppaction://media"/>
            <a:extLst>
              <a:ext uri="{FF2B5EF4-FFF2-40B4-BE49-F238E27FC236}">
                <a16:creationId xmlns:a16="http://schemas.microsoft.com/office/drawing/2014/main" id="{130400F4-F3C3-42AC-A1A8-4D6AE4827E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1196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283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1920895"/>
            <a:ext cx="7394714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</a:t>
            </a:r>
            <a:endParaRPr kumimoji="1" lang="ja-JP" altLang="en-US" sz="1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5_reading_v6_in">
            <a:hlinkClick r:id="" action="ppaction://media"/>
            <a:extLst>
              <a:ext uri="{FF2B5EF4-FFF2-40B4-BE49-F238E27FC236}">
                <a16:creationId xmlns:a16="http://schemas.microsoft.com/office/drawing/2014/main" id="{A6CA1051-B69B-4575-A28C-FCC94B0707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1196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4842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549791B-1E24-4B9D-BBC5-BDF5C5DA9495}"/>
              </a:ext>
            </a:extLst>
          </p:cNvPr>
          <p:cNvSpPr txBox="1"/>
          <p:nvPr/>
        </p:nvSpPr>
        <p:spPr>
          <a:xfrm>
            <a:off x="100462" y="2574920"/>
            <a:ext cx="873104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で、</a:t>
            </a:r>
            <a:r>
              <a:rPr kumimoji="1"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</a:p>
        </p:txBody>
      </p:sp>
      <p:pic>
        <p:nvPicPr>
          <p:cNvPr id="6" name="G1_L15_reading_v6_in">
            <a:hlinkClick r:id="" action="ppaction://media"/>
            <a:extLst>
              <a:ext uri="{FF2B5EF4-FFF2-40B4-BE49-F238E27FC236}">
                <a16:creationId xmlns:a16="http://schemas.microsoft.com/office/drawing/2014/main" id="{C1D19A6B-CAB2-4747-8B13-31E7CF7077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1196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8997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15_reading_v7_morning">
            <a:hlinkClick r:id="" action="ppaction://media"/>
            <a:extLst>
              <a:ext uri="{FF2B5EF4-FFF2-40B4-BE49-F238E27FC236}">
                <a16:creationId xmlns:a16="http://schemas.microsoft.com/office/drawing/2014/main" id="{7F01AC2D-FED3-4090-8C33-CE6C31D646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758825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2BD7C90-EFBD-87F0-096D-37CB6E3909FB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FF40476-BF8F-CC79-216A-ABDEA3D872C1}"/>
                </a:ext>
              </a:extLst>
            </p:cNvPr>
            <p:cNvSpPr txBox="1"/>
            <p:nvPr/>
          </p:nvSpPr>
          <p:spPr>
            <a:xfrm>
              <a:off x="622300" y="4007635"/>
              <a:ext cx="7899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628931D-4FF8-1D79-F61E-AE13F70391B3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午前、朝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0911310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459504"/>
            <a:ext cx="7696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morning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5_reading_v7_morning">
            <a:hlinkClick r:id="" action="ppaction://media"/>
            <a:extLst>
              <a:ext uri="{FF2B5EF4-FFF2-40B4-BE49-F238E27FC236}">
                <a16:creationId xmlns:a16="http://schemas.microsoft.com/office/drawing/2014/main" id="{C87E844E-C0A6-4A6F-96F9-DA9E85055E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758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6990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15_reading_v7_morning">
            <a:hlinkClick r:id="" action="ppaction://media"/>
            <a:extLst>
              <a:ext uri="{FF2B5EF4-FFF2-40B4-BE49-F238E27FC236}">
                <a16:creationId xmlns:a16="http://schemas.microsoft.com/office/drawing/2014/main" id="{F25162CA-C114-46AB-82D9-F5694644AD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75882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BD2F1DC-67C9-993D-3182-B79166A1F76B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午前、朝</a:t>
            </a:r>
          </a:p>
        </p:txBody>
      </p:sp>
    </p:spTree>
    <p:extLst>
      <p:ext uri="{BB962C8B-B14F-4D97-AF65-F5344CB8AC3E}">
        <p14:creationId xmlns:p14="http://schemas.microsoft.com/office/powerpoint/2010/main" val="2477759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372103-B1C0-4F4E-AF24-C829FAA1F167}"/>
              </a:ext>
            </a:extLst>
          </p:cNvPr>
          <p:cNvGrpSpPr/>
          <p:nvPr/>
        </p:nvGrpSpPr>
        <p:grpSpPr>
          <a:xfrm>
            <a:off x="520700" y="1536175"/>
            <a:ext cx="8102600" cy="3785651"/>
            <a:chOff x="520700" y="1791644"/>
            <a:chExt cx="8102600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宿題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520700" y="4007635"/>
              <a:ext cx="8102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5_reading_v8_homework">
            <a:hlinkClick r:id="" action="ppaction://media"/>
            <a:extLst>
              <a:ext uri="{FF2B5EF4-FFF2-40B4-BE49-F238E27FC236}">
                <a16:creationId xmlns:a16="http://schemas.microsoft.com/office/drawing/2014/main" id="{014F0C54-15E3-46DD-A3AA-212797C97E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815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1958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3BD2266-5E4E-48DC-9D92-7F5DC2FDDEB4}"/>
              </a:ext>
            </a:extLst>
          </p:cNvPr>
          <p:cNvSpPr txBox="1"/>
          <p:nvPr/>
        </p:nvSpPr>
        <p:spPr>
          <a:xfrm>
            <a:off x="723900" y="2574920"/>
            <a:ext cx="76962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homework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5_reading_v8_homework">
            <a:hlinkClick r:id="" action="ppaction://media"/>
            <a:extLst>
              <a:ext uri="{FF2B5EF4-FFF2-40B4-BE49-F238E27FC236}">
                <a16:creationId xmlns:a16="http://schemas.microsoft.com/office/drawing/2014/main" id="{89946C39-CFAB-4EC1-B36A-EB6D19561C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815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0383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宿題</a:t>
            </a:r>
          </a:p>
        </p:txBody>
      </p:sp>
      <p:pic>
        <p:nvPicPr>
          <p:cNvPr id="7" name="G1_L15_reading_v8_homework">
            <a:hlinkClick r:id="" action="ppaction://media"/>
            <a:extLst>
              <a:ext uri="{FF2B5EF4-FFF2-40B4-BE49-F238E27FC236}">
                <a16:creationId xmlns:a16="http://schemas.microsoft.com/office/drawing/2014/main" id="{31608675-B703-4211-ACA7-7789452625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815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4955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0E008A6-66B1-460B-8BCE-AFC864ED8B2F}"/>
              </a:ext>
            </a:extLst>
          </p:cNvPr>
          <p:cNvGrpSpPr/>
          <p:nvPr/>
        </p:nvGrpSpPr>
        <p:grpSpPr>
          <a:xfrm>
            <a:off x="206478" y="1712369"/>
            <a:ext cx="8731046" cy="3433262"/>
            <a:chOff x="206478" y="2144033"/>
            <a:chExt cx="8731046" cy="3433262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32690F6-8344-4A82-84BD-F90F39BB6E9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42D46DD-ED16-4E25-8FA5-7D21E0C936D5}"/>
                </a:ext>
              </a:extLst>
            </p:cNvPr>
            <p:cNvSpPr txBox="1"/>
            <p:nvPr/>
          </p:nvSpPr>
          <p:spPr>
            <a:xfrm>
              <a:off x="206478" y="2144033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の後で</a:t>
              </a:r>
            </a:p>
          </p:txBody>
        </p:sp>
      </p:grpSp>
      <p:pic>
        <p:nvPicPr>
          <p:cNvPr id="3" name="G1_L15_reading_v9_after">
            <a:hlinkClick r:id="" action="ppaction://media"/>
            <a:extLst>
              <a:ext uri="{FF2B5EF4-FFF2-40B4-BE49-F238E27FC236}">
                <a16:creationId xmlns:a16="http://schemas.microsoft.com/office/drawing/2014/main" id="{6FA6A9B6-2348-482B-8681-A399EFCFBD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463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8291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after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5_reading_v9_after">
            <a:hlinkClick r:id="" action="ppaction://media"/>
            <a:extLst>
              <a:ext uri="{FF2B5EF4-FFF2-40B4-BE49-F238E27FC236}">
                <a16:creationId xmlns:a16="http://schemas.microsoft.com/office/drawing/2014/main" id="{2F54B3C7-507E-4361-9194-0C520A191F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463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7782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0AA1306-5CF1-4C3F-88DD-0AF7487A982C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の後で</a:t>
            </a:r>
          </a:p>
        </p:txBody>
      </p:sp>
      <p:pic>
        <p:nvPicPr>
          <p:cNvPr id="7" name="G1_L15_reading_v9_after">
            <a:hlinkClick r:id="" action="ppaction://media"/>
            <a:extLst>
              <a:ext uri="{FF2B5EF4-FFF2-40B4-BE49-F238E27FC236}">
                <a16:creationId xmlns:a16="http://schemas.microsoft.com/office/drawing/2014/main" id="{10779B24-9418-438F-A5A1-211FBEC9D8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463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6698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B3C631A-0ECA-4950-BF67-53F767F00354}"/>
              </a:ext>
            </a:extLst>
          </p:cNvPr>
          <p:cNvGrpSpPr/>
          <p:nvPr/>
        </p:nvGrpSpPr>
        <p:grpSpPr>
          <a:xfrm>
            <a:off x="815008" y="1536175"/>
            <a:ext cx="7513984" cy="3662541"/>
            <a:chOff x="815008" y="1791644"/>
            <a:chExt cx="7513984" cy="366254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9</a:t>
              </a:r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月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5_reading_v1_September">
            <a:hlinkClick r:id="" action="ppaction://media"/>
            <a:extLst>
              <a:ext uri="{FF2B5EF4-FFF2-40B4-BE49-F238E27FC236}">
                <a16:creationId xmlns:a16="http://schemas.microsoft.com/office/drawing/2014/main" id="{6820D6AC-9212-4933-AAAB-BD4A965BC7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835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05001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0E008A6-66B1-460B-8BCE-AFC864ED8B2F}"/>
              </a:ext>
            </a:extLst>
          </p:cNvPr>
          <p:cNvGrpSpPr/>
          <p:nvPr/>
        </p:nvGrpSpPr>
        <p:grpSpPr>
          <a:xfrm>
            <a:off x="206478" y="1712369"/>
            <a:ext cx="8731046" cy="3433262"/>
            <a:chOff x="206478" y="2144033"/>
            <a:chExt cx="8731046" cy="3433262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32690F6-8344-4A82-84BD-F90F39BB6E9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42D46DD-ED16-4E25-8FA5-7D21E0C936D5}"/>
                </a:ext>
              </a:extLst>
            </p:cNvPr>
            <p:cNvSpPr txBox="1"/>
            <p:nvPr/>
          </p:nvSpPr>
          <p:spPr>
            <a:xfrm>
              <a:off x="206478" y="2144033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の前に</a:t>
              </a:r>
            </a:p>
          </p:txBody>
        </p:sp>
      </p:grpSp>
      <p:pic>
        <p:nvPicPr>
          <p:cNvPr id="3" name="G1_L15_reading_v10_before">
            <a:hlinkClick r:id="" action="ppaction://media"/>
            <a:extLst>
              <a:ext uri="{FF2B5EF4-FFF2-40B4-BE49-F238E27FC236}">
                <a16:creationId xmlns:a16="http://schemas.microsoft.com/office/drawing/2014/main" id="{B62248C7-C3B9-475D-BF38-AF8BCD0906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968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413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228672"/>
            <a:ext cx="68264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before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5_reading_v10_before">
            <a:hlinkClick r:id="" action="ppaction://media"/>
            <a:extLst>
              <a:ext uri="{FF2B5EF4-FFF2-40B4-BE49-F238E27FC236}">
                <a16:creationId xmlns:a16="http://schemas.microsoft.com/office/drawing/2014/main" id="{614E858D-CA4F-4CF1-B2CD-CB05DA5710C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968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8387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0AA1306-5CF1-4C3F-88DD-0AF7487A982C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の前に</a:t>
            </a:r>
          </a:p>
        </p:txBody>
      </p:sp>
      <p:pic>
        <p:nvPicPr>
          <p:cNvPr id="7" name="G1_L15_reading_v10_before">
            <a:hlinkClick r:id="" action="ppaction://media"/>
            <a:extLst>
              <a:ext uri="{FF2B5EF4-FFF2-40B4-BE49-F238E27FC236}">
                <a16:creationId xmlns:a16="http://schemas.microsoft.com/office/drawing/2014/main" id="{C15BAF09-45FC-4E3E-A7EB-86C0B816E6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968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2790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D8425C-0740-4CD2-9263-4D822FCA5AE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夕食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5_reading_v11_dinner">
            <a:hlinkClick r:id="" action="ppaction://media"/>
            <a:extLst>
              <a:ext uri="{FF2B5EF4-FFF2-40B4-BE49-F238E27FC236}">
                <a16:creationId xmlns:a16="http://schemas.microsoft.com/office/drawing/2014/main" id="{1D5108CC-F04B-41F3-A7FB-89A80A5036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1577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5861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dinner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5_reading_v11_dinner">
            <a:hlinkClick r:id="" action="ppaction://media"/>
            <a:extLst>
              <a:ext uri="{FF2B5EF4-FFF2-40B4-BE49-F238E27FC236}">
                <a16:creationId xmlns:a16="http://schemas.microsoft.com/office/drawing/2014/main" id="{926E4BFA-1951-4F0C-8457-B14F06BDC8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1577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623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夕食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5_reading_v11_dinner">
            <a:hlinkClick r:id="" action="ppaction://media"/>
            <a:extLst>
              <a:ext uri="{FF2B5EF4-FFF2-40B4-BE49-F238E27FC236}">
                <a16:creationId xmlns:a16="http://schemas.microsoft.com/office/drawing/2014/main" id="{C2ED444E-C512-43EF-84D9-290812C942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1577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9678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0E008A6-66B1-460B-8BCE-AFC864ED8B2F}"/>
              </a:ext>
            </a:extLst>
          </p:cNvPr>
          <p:cNvGrpSpPr/>
          <p:nvPr/>
        </p:nvGrpSpPr>
        <p:grpSpPr>
          <a:xfrm>
            <a:off x="206478" y="1712369"/>
            <a:ext cx="8731046" cy="3433262"/>
            <a:chOff x="206478" y="2144033"/>
            <a:chExt cx="8731046" cy="3433262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32690F6-8344-4A82-84BD-F90F39BB6E9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42D46DD-ED16-4E25-8FA5-7D21E0C936D5}"/>
                </a:ext>
              </a:extLst>
            </p:cNvPr>
            <p:cNvSpPr txBox="1"/>
            <p:nvPr/>
          </p:nvSpPr>
          <p:spPr>
            <a:xfrm>
              <a:off x="206478" y="2144033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を見る</a:t>
              </a:r>
            </a:p>
          </p:txBody>
        </p:sp>
      </p:grpSp>
      <p:pic>
        <p:nvPicPr>
          <p:cNvPr id="2" name="G1_L15_reading_v12_watch">
            <a:hlinkClick r:id="" action="ppaction://media"/>
            <a:extLst>
              <a:ext uri="{FF2B5EF4-FFF2-40B4-BE49-F238E27FC236}">
                <a16:creationId xmlns:a16="http://schemas.microsoft.com/office/drawing/2014/main" id="{198F6C08-3B7A-44B7-B24A-0B4DDF1A37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8575" y="1501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2206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228672"/>
            <a:ext cx="68264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watch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5_reading_v12_watch">
            <a:hlinkClick r:id="" action="ppaction://media"/>
            <a:extLst>
              <a:ext uri="{FF2B5EF4-FFF2-40B4-BE49-F238E27FC236}">
                <a16:creationId xmlns:a16="http://schemas.microsoft.com/office/drawing/2014/main" id="{F6769337-AB2A-4F1F-BEFC-5C7BABAF3E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8575" y="1501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9585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0AA1306-5CF1-4C3F-88DD-0AF7487A982C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を見る</a:t>
            </a:r>
          </a:p>
        </p:txBody>
      </p:sp>
      <p:pic>
        <p:nvPicPr>
          <p:cNvPr id="7" name="G1_L15_reading_v12_watch">
            <a:hlinkClick r:id="" action="ppaction://media"/>
            <a:extLst>
              <a:ext uri="{FF2B5EF4-FFF2-40B4-BE49-F238E27FC236}">
                <a16:creationId xmlns:a16="http://schemas.microsoft.com/office/drawing/2014/main" id="{2017F95D-DCB0-47F6-9AB5-AAC9F60702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8575" y="1501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8779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608C846-F85F-4E4D-9879-21659568A7C4}"/>
              </a:ext>
            </a:extLst>
          </p:cNvPr>
          <p:cNvGrpSpPr/>
          <p:nvPr/>
        </p:nvGrpSpPr>
        <p:grpSpPr>
          <a:xfrm>
            <a:off x="815009" y="1636776"/>
            <a:ext cx="7513983" cy="3584448"/>
            <a:chOff x="815009" y="1992847"/>
            <a:chExt cx="7513983" cy="35844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2847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姉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妹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5_reading_v13_sister">
            <a:hlinkClick r:id="" action="ppaction://media"/>
            <a:extLst>
              <a:ext uri="{FF2B5EF4-FFF2-40B4-BE49-F238E27FC236}">
                <a16:creationId xmlns:a16="http://schemas.microsoft.com/office/drawing/2014/main" id="{13FAF04E-4556-41D4-BC18-6AE3BD4BCE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1025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2165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2B8083B-DE61-4DDA-AFC6-2F1B8DDD1963}"/>
              </a:ext>
            </a:extLst>
          </p:cNvPr>
          <p:cNvSpPr txBox="1"/>
          <p:nvPr/>
        </p:nvSpPr>
        <p:spPr>
          <a:xfrm>
            <a:off x="543339" y="2582615"/>
            <a:ext cx="805732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September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5_reading_v1_September">
            <a:hlinkClick r:id="" action="ppaction://media"/>
            <a:extLst>
              <a:ext uri="{FF2B5EF4-FFF2-40B4-BE49-F238E27FC236}">
                <a16:creationId xmlns:a16="http://schemas.microsoft.com/office/drawing/2014/main" id="{5A132511-15DE-4F61-B6F8-1337CD2614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835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3863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sister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5_reading_v13_sister">
            <a:hlinkClick r:id="" action="ppaction://media"/>
            <a:extLst>
              <a:ext uri="{FF2B5EF4-FFF2-40B4-BE49-F238E27FC236}">
                <a16:creationId xmlns:a16="http://schemas.microsoft.com/office/drawing/2014/main" id="{5A33F1A6-5072-4DAF-9500-2BF7907E42D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1025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2732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C42E47C-0469-429A-9C13-02D703D6EF44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姉</a:t>
            </a:r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妹</a:t>
            </a:r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</a:p>
        </p:txBody>
      </p:sp>
      <p:pic>
        <p:nvPicPr>
          <p:cNvPr id="5" name="G1_L15_reading_v13_sister">
            <a:hlinkClick r:id="" action="ppaction://media"/>
            <a:extLst>
              <a:ext uri="{FF2B5EF4-FFF2-40B4-BE49-F238E27FC236}">
                <a16:creationId xmlns:a16="http://schemas.microsoft.com/office/drawing/2014/main" id="{091A5226-A531-4552-8C12-BC308BCDF7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1025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5411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24CFACA-E754-4674-9AEE-289AA6DC5191}"/>
              </a:ext>
            </a:extLst>
          </p:cNvPr>
          <p:cNvGrpSpPr/>
          <p:nvPr/>
        </p:nvGrpSpPr>
        <p:grpSpPr>
          <a:xfrm>
            <a:off x="0" y="1720625"/>
            <a:ext cx="9144000" cy="3416751"/>
            <a:chOff x="0" y="1857904"/>
            <a:chExt cx="9144000" cy="34167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[g-] [t-] [b--]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85790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寝る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5_reading_v14_go to bed">
            <a:hlinkClick r:id="" action="ppaction://media"/>
            <a:extLst>
              <a:ext uri="{FF2B5EF4-FFF2-40B4-BE49-F238E27FC236}">
                <a16:creationId xmlns:a16="http://schemas.microsoft.com/office/drawing/2014/main" id="{0F602E85-AAA8-461A-B34B-D38EA4D6F0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31875" y="112077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98638EA5-28D3-C505-C5FB-077CACE0F4F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72312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7078" y="2497976"/>
            <a:ext cx="818984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 to bed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5_reading_v14_go to bed">
            <a:hlinkClick r:id="" action="ppaction://media"/>
            <a:extLst>
              <a:ext uri="{FF2B5EF4-FFF2-40B4-BE49-F238E27FC236}">
                <a16:creationId xmlns:a16="http://schemas.microsoft.com/office/drawing/2014/main" id="{FA9ED0D8-96D0-4AB5-8EFB-441D4A2AB8E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31875" y="11207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0B9C852F-DDA3-4559-DA5D-BF03B309602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18140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CAAC4DD-47F7-4F80-96F0-C68508E81BC8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寝る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5_reading_v14_go to bed">
            <a:hlinkClick r:id="" action="ppaction://media"/>
            <a:extLst>
              <a:ext uri="{FF2B5EF4-FFF2-40B4-BE49-F238E27FC236}">
                <a16:creationId xmlns:a16="http://schemas.microsoft.com/office/drawing/2014/main" id="{F441D034-CB33-47DF-BAB5-FAF30B95C6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031875" y="1120775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828999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FF182B-D3F9-C6E4-8469-CAD3CF61F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BEBCF81-CB8F-A014-8684-FC4E1C3BE69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6125DE0-F542-7118-B87D-CCC8A786E9B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C6AF37C-A405-680A-8364-E8249D30CD2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374943A-BDE0-21B9-47C8-8D51FA46C818}"/>
              </a:ext>
            </a:extLst>
          </p:cNvPr>
          <p:cNvGrpSpPr/>
          <p:nvPr/>
        </p:nvGrpSpPr>
        <p:grpSpPr>
          <a:xfrm>
            <a:off x="419100" y="1536175"/>
            <a:ext cx="8305800" cy="3539430"/>
            <a:chOff x="419100" y="1791644"/>
            <a:chExt cx="8305800" cy="353943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C95BA5D-107C-DA39-ABD8-481D835E2C5C}"/>
                </a:ext>
              </a:extLst>
            </p:cNvPr>
            <p:cNvSpPr txBox="1"/>
            <p:nvPr/>
          </p:nvSpPr>
          <p:spPr>
            <a:xfrm>
              <a:off x="419100" y="4007635"/>
              <a:ext cx="83058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September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CB6AA07-A3AC-BBE0-145F-BD3643D3BF6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9</a:t>
              </a:r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月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5_reading_v1_September">
            <a:hlinkClick r:id="" action="ppaction://media"/>
            <a:extLst>
              <a:ext uri="{FF2B5EF4-FFF2-40B4-BE49-F238E27FC236}">
                <a16:creationId xmlns:a16="http://schemas.microsoft.com/office/drawing/2014/main" id="{3EC8FB9F-E07F-1CD6-AFBB-20F18B4B5E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2875" y="8350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4C64199-ACC0-9621-D13A-2382A083C47E}"/>
              </a:ext>
            </a:extLst>
          </p:cNvPr>
          <p:cNvSpPr/>
          <p:nvPr/>
        </p:nvSpPr>
        <p:spPr>
          <a:xfrm>
            <a:off x="1536700" y="3613102"/>
            <a:ext cx="61341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27583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FE787-3B8B-BDFD-8BD1-FE82ED1D8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5337172-EDC9-C532-AC2D-0A081C3D817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26F7AB5-BE53-225A-FC1F-A8A4A591511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AE7F23E-B119-4708-A566-CDDC6C029AE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34DDEAE-5998-1D8E-60DE-0FA5F5D45846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7B7AB62-3902-BFAF-2F42-B7CF8DE0397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today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5FACEC7-A155-6DD3-9F51-01259D3C5F8E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今日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5_reading_v2_today">
            <a:hlinkClick r:id="" action="ppaction://media"/>
            <a:extLst>
              <a:ext uri="{FF2B5EF4-FFF2-40B4-BE49-F238E27FC236}">
                <a16:creationId xmlns:a16="http://schemas.microsoft.com/office/drawing/2014/main" id="{F949FCAC-0931-5187-2BAA-63F404E796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22375" y="9112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8C249A5-E487-7366-993B-3A8AE737AB22}"/>
              </a:ext>
            </a:extLst>
          </p:cNvPr>
          <p:cNvSpPr/>
          <p:nvPr/>
        </p:nvSpPr>
        <p:spPr>
          <a:xfrm>
            <a:off x="2501900" y="3625240"/>
            <a:ext cx="4203700" cy="157662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67601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4F9253-DD35-B495-C675-A54EB1C51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2F11E8A-2EA5-AC5A-DDC1-32DF34D2342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5566795-321C-2705-374E-9168C022C16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E659536-F48D-2092-DD21-2D84B8D989C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9ACA3D6-9213-9881-D053-0A85792C6E20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5392117-2BB1-E7AD-384C-FBA1F494C35C}"/>
                </a:ext>
              </a:extLst>
            </p:cNvPr>
            <p:cNvSpPr txBox="1"/>
            <p:nvPr/>
          </p:nvSpPr>
          <p:spPr>
            <a:xfrm>
              <a:off x="812800" y="4007635"/>
              <a:ext cx="7518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Sunday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1B68B8B-B8E5-762A-C1A0-443FC9B47B8D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日曜日</a:t>
              </a:r>
            </a:p>
          </p:txBody>
        </p:sp>
      </p:grpSp>
      <p:pic>
        <p:nvPicPr>
          <p:cNvPr id="4" name="G1_L15_reading_v3_Sunday">
            <a:hlinkClick r:id="" action="ppaction://media"/>
            <a:extLst>
              <a:ext uri="{FF2B5EF4-FFF2-40B4-BE49-F238E27FC236}">
                <a16:creationId xmlns:a16="http://schemas.microsoft.com/office/drawing/2014/main" id="{FE4A0CA5-FC96-8A78-A9B6-07E051DA30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55725" y="14446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9CE37B0-63AB-BBF4-43F8-BB2C10ED6DD0}"/>
              </a:ext>
            </a:extLst>
          </p:cNvPr>
          <p:cNvSpPr/>
          <p:nvPr/>
        </p:nvSpPr>
        <p:spPr>
          <a:xfrm>
            <a:off x="1955800" y="3429000"/>
            <a:ext cx="5295900" cy="164982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13845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23DD04-C42C-9DFD-02A4-1A689A073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D854B5A-8C76-83B8-9C6A-6A1B04B18B9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EECA48C-335A-46E3-7E51-FD22E521B44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8A21A15-E807-483E-BE16-128C6EC1350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64FEB59-7EE5-94D2-6E79-12E72DF86D22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1BF1EC6-5FE0-ED23-6355-12C996FC98E3}"/>
                </a:ext>
              </a:extLst>
            </p:cNvPr>
            <p:cNvSpPr txBox="1"/>
            <p:nvPr/>
          </p:nvSpPr>
          <p:spPr>
            <a:xfrm>
              <a:off x="304800" y="4007635"/>
              <a:ext cx="8534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usually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6CE05B8-F367-B554-4F1B-91BC292DDB41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たいてい</a:t>
              </a:r>
            </a:p>
          </p:txBody>
        </p:sp>
      </p:grpSp>
      <p:pic>
        <p:nvPicPr>
          <p:cNvPr id="4" name="G1_L15_reading_v4_usually">
            <a:hlinkClick r:id="" action="ppaction://media"/>
            <a:extLst>
              <a:ext uri="{FF2B5EF4-FFF2-40B4-BE49-F238E27FC236}">
                <a16:creationId xmlns:a16="http://schemas.microsoft.com/office/drawing/2014/main" id="{473E5C04-4EA0-8006-EA17-489A9B41FC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89075" y="6445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660B64E-2AE9-21FA-A1B8-2EB3966812E7}"/>
              </a:ext>
            </a:extLst>
          </p:cNvPr>
          <p:cNvSpPr/>
          <p:nvPr/>
        </p:nvSpPr>
        <p:spPr>
          <a:xfrm>
            <a:off x="2070100" y="3282806"/>
            <a:ext cx="5067300" cy="180371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66143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5_reading_v1_September">
            <a:hlinkClick r:id="" action="ppaction://media"/>
            <a:extLst>
              <a:ext uri="{FF2B5EF4-FFF2-40B4-BE49-F238E27FC236}">
                <a16:creationId xmlns:a16="http://schemas.microsoft.com/office/drawing/2014/main" id="{07096470-5145-4D67-BBAB-3C01132362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835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6573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EC38B7-804F-6045-7396-D37E5F4B6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88C20A1-0F08-F2DC-5208-DAEA0904EFD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B824EEE-4AA3-41D0-7A0D-F283FC99B2D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817F208-181B-3AC0-5D20-FECF11B9251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D078C7F-D842-6DCA-CFFA-3B0AA3DCE915}"/>
              </a:ext>
            </a:extLst>
          </p:cNvPr>
          <p:cNvGrpSpPr/>
          <p:nvPr/>
        </p:nvGrpSpPr>
        <p:grpSpPr>
          <a:xfrm>
            <a:off x="0" y="1820868"/>
            <a:ext cx="9144000" cy="3216265"/>
            <a:chOff x="0" y="1604381"/>
            <a:chExt cx="9144000" cy="321626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0AB2B50-D631-2065-59DA-597B15654BA5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[get] [up]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1753BA5-ECD2-579C-B462-71173BAEB45F}"/>
                </a:ext>
              </a:extLst>
            </p:cNvPr>
            <p:cNvSpPr txBox="1"/>
            <p:nvPr/>
          </p:nvSpPr>
          <p:spPr>
            <a:xfrm>
              <a:off x="815009" y="1604381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起きる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5_reading_v5_get up">
            <a:hlinkClick r:id="" action="ppaction://media"/>
            <a:extLst>
              <a:ext uri="{FF2B5EF4-FFF2-40B4-BE49-F238E27FC236}">
                <a16:creationId xmlns:a16="http://schemas.microsoft.com/office/drawing/2014/main" id="{34A8B50A-F11B-A7FD-37C8-F05DD2CE32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55725" y="11017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3DEA24D-40D8-9A0D-77DA-077620C11813}"/>
              </a:ext>
            </a:extLst>
          </p:cNvPr>
          <p:cNvSpPr/>
          <p:nvPr/>
        </p:nvSpPr>
        <p:spPr>
          <a:xfrm>
            <a:off x="2362201" y="3741133"/>
            <a:ext cx="18415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BC89C93-8CB5-942E-8E90-93B30A07FC7E}"/>
              </a:ext>
            </a:extLst>
          </p:cNvPr>
          <p:cNvSpPr/>
          <p:nvPr/>
        </p:nvSpPr>
        <p:spPr>
          <a:xfrm>
            <a:off x="5276849" y="3741133"/>
            <a:ext cx="1397001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67419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CD09B1-0A01-DE92-9493-68237A48D1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BEBB416-5D7F-7151-5053-73B033F30D8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DE932E2-CE8B-0D90-26A6-236310707A6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3B65012-A5AA-D2D1-8424-1D80BB032CF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912F9696-C5AB-2695-E83C-905D14D1FE78}"/>
              </a:ext>
            </a:extLst>
          </p:cNvPr>
          <p:cNvGrpSpPr/>
          <p:nvPr/>
        </p:nvGrpSpPr>
        <p:grpSpPr>
          <a:xfrm>
            <a:off x="100462" y="1638495"/>
            <a:ext cx="8731046" cy="3581010"/>
            <a:chOff x="100462" y="1996285"/>
            <a:chExt cx="8731046" cy="3581010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9B57D64-ED54-93E5-D3A1-6C57E07AFFD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2567A291-4750-5988-AF30-493AF3A20864}"/>
                </a:ext>
              </a:extLst>
            </p:cNvPr>
            <p:cNvSpPr txBox="1"/>
            <p:nvPr/>
          </p:nvSpPr>
          <p:spPr>
            <a:xfrm>
              <a:off x="100462" y="1996285"/>
              <a:ext cx="8731046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で、</a:t>
              </a:r>
              <a:r>
                <a:rPr kumimoji="1" lang="en-US" altLang="ja-JP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</a:p>
          </p:txBody>
        </p:sp>
      </p:grpSp>
      <p:pic>
        <p:nvPicPr>
          <p:cNvPr id="3" name="G1_L15_reading_v6_in">
            <a:hlinkClick r:id="" action="ppaction://media"/>
            <a:extLst>
              <a:ext uri="{FF2B5EF4-FFF2-40B4-BE49-F238E27FC236}">
                <a16:creationId xmlns:a16="http://schemas.microsoft.com/office/drawing/2014/main" id="{9BC8F942-E827-0373-1D78-4172AE7DF5B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17625" y="11969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4E185D4-E44F-9404-BC37-BAC65EDD2D7E}"/>
              </a:ext>
            </a:extLst>
          </p:cNvPr>
          <p:cNvSpPr/>
          <p:nvPr/>
        </p:nvSpPr>
        <p:spPr>
          <a:xfrm>
            <a:off x="3898900" y="3537050"/>
            <a:ext cx="1409700" cy="145405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6447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B1632-D5A3-9FE2-6C59-8E5A90C76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C536536-0961-B38B-C0B0-87EE9F40AF0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0027496-7CA8-8472-C1CA-2C87C76C3A1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94CB595-82D7-C1DD-020A-3BA39957E5C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pic>
        <p:nvPicPr>
          <p:cNvPr id="4" name="G1_L15_reading_v7_morning">
            <a:hlinkClick r:id="" action="ppaction://media"/>
            <a:extLst>
              <a:ext uri="{FF2B5EF4-FFF2-40B4-BE49-F238E27FC236}">
                <a16:creationId xmlns:a16="http://schemas.microsoft.com/office/drawing/2014/main" id="{41060D56-2760-21CF-B6D3-F0198B5F1C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6625" y="758825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5E5F8E1-73E6-D91A-BB08-6AB0DC2EA29F}"/>
              </a:ext>
            </a:extLst>
          </p:cNvPr>
          <p:cNvGrpSpPr/>
          <p:nvPr/>
        </p:nvGrpSpPr>
        <p:grpSpPr>
          <a:xfrm>
            <a:off x="206476" y="1713146"/>
            <a:ext cx="8731048" cy="3431708"/>
            <a:chOff x="206476" y="2145587"/>
            <a:chExt cx="8731048" cy="343170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6198ADF-634D-4B99-459C-207F1A22C9DB}"/>
                </a:ext>
              </a:extLst>
            </p:cNvPr>
            <p:cNvSpPr txBox="1"/>
            <p:nvPr/>
          </p:nvSpPr>
          <p:spPr>
            <a:xfrm>
              <a:off x="206476" y="4007635"/>
              <a:ext cx="873104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morning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5542ACB-E4BD-E316-9F4E-350860DDF745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午前、朝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B48A69B-9325-55C5-5F61-5E3455D4723B}"/>
              </a:ext>
            </a:extLst>
          </p:cNvPr>
          <p:cNvSpPr/>
          <p:nvPr/>
        </p:nvSpPr>
        <p:spPr>
          <a:xfrm>
            <a:off x="1803400" y="3498994"/>
            <a:ext cx="5600700" cy="156966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0604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298730-AB86-ECBC-D3EF-3576AC6CE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1D4917C-E475-7DCB-63E8-34628AE7183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8D98485-928B-F364-2F79-85A9EC3AE41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B7DA165-17F4-989B-7EDF-860FAA16D51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C7F526B-83BC-C35E-6E6F-915FC1CB3A13}"/>
              </a:ext>
            </a:extLst>
          </p:cNvPr>
          <p:cNvGrpSpPr/>
          <p:nvPr/>
        </p:nvGrpSpPr>
        <p:grpSpPr>
          <a:xfrm>
            <a:off x="177800" y="1536175"/>
            <a:ext cx="8788400" cy="3662541"/>
            <a:chOff x="177800" y="1791644"/>
            <a:chExt cx="8788400" cy="366254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FDED879-101F-516A-11D7-BAD597403A1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宿題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B5495B9-FB0F-C5C4-C74B-D23AD0A035BC}"/>
                </a:ext>
              </a:extLst>
            </p:cNvPr>
            <p:cNvSpPr txBox="1"/>
            <p:nvPr/>
          </p:nvSpPr>
          <p:spPr>
            <a:xfrm>
              <a:off x="177800" y="4007635"/>
              <a:ext cx="87884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homework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5_reading_v8_homework">
            <a:hlinkClick r:id="" action="ppaction://media"/>
            <a:extLst>
              <a:ext uri="{FF2B5EF4-FFF2-40B4-BE49-F238E27FC236}">
                <a16:creationId xmlns:a16="http://schemas.microsoft.com/office/drawing/2014/main" id="{276548B0-A2E4-1787-0689-8E0EC63AF0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03325" y="8159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5E6D562-8758-ECE8-4B5B-3244E850E307}"/>
              </a:ext>
            </a:extLst>
          </p:cNvPr>
          <p:cNvSpPr/>
          <p:nvPr/>
        </p:nvSpPr>
        <p:spPr>
          <a:xfrm>
            <a:off x="1371600" y="3613102"/>
            <a:ext cx="6464300" cy="144976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1705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FCC56-0643-13CA-A936-64DBA5F85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EF0ED34-2C3D-2981-0F37-F925F94CA5F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CEE42DC-F22B-1AE2-2C4A-67BED3B2893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87847FA-F4F8-CDE8-43A4-1298CFC6B2B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52554FA-EAFF-4CE1-14A6-5703B11054E1}"/>
              </a:ext>
            </a:extLst>
          </p:cNvPr>
          <p:cNvGrpSpPr/>
          <p:nvPr/>
        </p:nvGrpSpPr>
        <p:grpSpPr>
          <a:xfrm>
            <a:off x="206478" y="1712369"/>
            <a:ext cx="8731046" cy="3433262"/>
            <a:chOff x="206478" y="2144033"/>
            <a:chExt cx="8731046" cy="3433262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CA6A607-2E31-CBEC-6FA2-4141A2E802A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after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2EA8BE9-9B08-A944-244B-3E21CAE2400F}"/>
                </a:ext>
              </a:extLst>
            </p:cNvPr>
            <p:cNvSpPr txBox="1"/>
            <p:nvPr/>
          </p:nvSpPr>
          <p:spPr>
            <a:xfrm>
              <a:off x="206478" y="2144033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の後で</a:t>
              </a:r>
            </a:p>
          </p:txBody>
        </p:sp>
      </p:grpSp>
      <p:pic>
        <p:nvPicPr>
          <p:cNvPr id="3" name="G1_L15_reading_v9_after">
            <a:hlinkClick r:id="" action="ppaction://media"/>
            <a:extLst>
              <a:ext uri="{FF2B5EF4-FFF2-40B4-BE49-F238E27FC236}">
                <a16:creationId xmlns:a16="http://schemas.microsoft.com/office/drawing/2014/main" id="{8132953E-DF93-19A8-CF0F-812A34DADF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79525" y="14636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3E7BB80-E849-888B-D9D0-09CD342276FD}"/>
              </a:ext>
            </a:extLst>
          </p:cNvPr>
          <p:cNvSpPr/>
          <p:nvPr/>
        </p:nvSpPr>
        <p:spPr>
          <a:xfrm>
            <a:off x="2857500" y="3574417"/>
            <a:ext cx="34925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4199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47F6B9-E9CD-B512-066B-C681321CCF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F212F0A-F738-21C7-779F-EFE1C2272B4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1F19A8B-D81B-0016-F82A-DD6F8E95BD7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5FEDBFB-C443-1C42-0236-85CFB7AE948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16E473C0-F1AA-ACA0-F542-281ABA9D834E}"/>
              </a:ext>
            </a:extLst>
          </p:cNvPr>
          <p:cNvGrpSpPr/>
          <p:nvPr/>
        </p:nvGrpSpPr>
        <p:grpSpPr>
          <a:xfrm>
            <a:off x="206478" y="1712369"/>
            <a:ext cx="8731046" cy="3433262"/>
            <a:chOff x="206478" y="2144033"/>
            <a:chExt cx="8731046" cy="3433262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6A43F52-91BE-A855-A526-7FDB2C7C427D}"/>
                </a:ext>
              </a:extLst>
            </p:cNvPr>
            <p:cNvSpPr txBox="1"/>
            <p:nvPr/>
          </p:nvSpPr>
          <p:spPr>
            <a:xfrm>
              <a:off x="927100" y="4007635"/>
              <a:ext cx="7289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before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D4FD66A8-9CA5-C1D1-6486-16DB1769B086}"/>
                </a:ext>
              </a:extLst>
            </p:cNvPr>
            <p:cNvSpPr txBox="1"/>
            <p:nvPr/>
          </p:nvSpPr>
          <p:spPr>
            <a:xfrm>
              <a:off x="206478" y="2144033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の前に</a:t>
              </a:r>
            </a:p>
          </p:txBody>
        </p:sp>
      </p:grpSp>
      <p:pic>
        <p:nvPicPr>
          <p:cNvPr id="3" name="G1_L15_reading_v10_before">
            <a:hlinkClick r:id="" action="ppaction://media"/>
            <a:extLst>
              <a:ext uri="{FF2B5EF4-FFF2-40B4-BE49-F238E27FC236}">
                <a16:creationId xmlns:a16="http://schemas.microsoft.com/office/drawing/2014/main" id="{2AD2163C-C485-E8C8-A887-69E5B98CC7C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84275" y="9683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B215AA2-EA75-371C-3AE3-7FFB28782502}"/>
              </a:ext>
            </a:extLst>
          </p:cNvPr>
          <p:cNvSpPr/>
          <p:nvPr/>
        </p:nvSpPr>
        <p:spPr>
          <a:xfrm>
            <a:off x="2260600" y="3574417"/>
            <a:ext cx="46863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8631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D33AC-3C4B-4729-5BDC-AC6F68A02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B52CA9C-54F2-C1C1-5661-0983170B477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63E125A-EF68-BCE9-F03E-2203BDE7481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565E7DD-9711-6229-D53A-41355D8DB87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確認テスト⑪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A00F5A1-059F-96E0-F626-F1D07D34AE5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5C567A5-E693-9231-4C35-22A73CC05BA6}"/>
                </a:ext>
              </a:extLst>
            </p:cNvPr>
            <p:cNvSpPr txBox="1"/>
            <p:nvPr/>
          </p:nvSpPr>
          <p:spPr>
            <a:xfrm>
              <a:off x="1003300" y="4007635"/>
              <a:ext cx="7137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dinner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47FFE8C-11EC-AD4A-A252-3FAC3B6C7CD3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夕食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5_reading_v11_dinner">
            <a:hlinkClick r:id="" action="ppaction://media"/>
            <a:extLst>
              <a:ext uri="{FF2B5EF4-FFF2-40B4-BE49-F238E27FC236}">
                <a16:creationId xmlns:a16="http://schemas.microsoft.com/office/drawing/2014/main" id="{0DD7C74D-9194-FA89-68B0-FEF18469FB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08075" y="15779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30A67F6-2EA4-35E8-AF70-D178FAE6C25E}"/>
              </a:ext>
            </a:extLst>
          </p:cNvPr>
          <p:cNvSpPr/>
          <p:nvPr/>
        </p:nvSpPr>
        <p:spPr>
          <a:xfrm>
            <a:off x="2311400" y="3752166"/>
            <a:ext cx="45847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04147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D75128-548C-EF62-24D1-0BBD4CB93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09CD8BE-E992-6F2A-4718-B332AF9E8A6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CC1E9B7-09F1-12E2-EA51-546C1DA5D5B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2E45BBE-1B07-A019-8197-811251C8843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確認テスト⑫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521C223F-48AF-7657-2DD5-7C1D1F806BF9}"/>
              </a:ext>
            </a:extLst>
          </p:cNvPr>
          <p:cNvGrpSpPr/>
          <p:nvPr/>
        </p:nvGrpSpPr>
        <p:grpSpPr>
          <a:xfrm>
            <a:off x="206478" y="1712369"/>
            <a:ext cx="8731046" cy="3433262"/>
            <a:chOff x="206478" y="2144033"/>
            <a:chExt cx="8731046" cy="3433262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FAB59B6-114A-2345-13FC-E27FA171071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watch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A78D9BA1-F7BD-EE34-5F8B-EE0AD967EA95}"/>
                </a:ext>
              </a:extLst>
            </p:cNvPr>
            <p:cNvSpPr txBox="1"/>
            <p:nvPr/>
          </p:nvSpPr>
          <p:spPr>
            <a:xfrm>
              <a:off x="206478" y="2144033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を見る</a:t>
              </a:r>
            </a:p>
          </p:txBody>
        </p:sp>
      </p:grpSp>
      <p:pic>
        <p:nvPicPr>
          <p:cNvPr id="2" name="G1_L15_reading_v12_watch">
            <a:hlinkClick r:id="" action="ppaction://media"/>
            <a:extLst>
              <a:ext uri="{FF2B5EF4-FFF2-40B4-BE49-F238E27FC236}">
                <a16:creationId xmlns:a16="http://schemas.microsoft.com/office/drawing/2014/main" id="{4D4E16BE-EDCF-8F9A-6CC4-86134F1C7E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98575" y="15017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A84B4D2-34B2-909D-CF90-9234A6D2869E}"/>
              </a:ext>
            </a:extLst>
          </p:cNvPr>
          <p:cNvSpPr/>
          <p:nvPr/>
        </p:nvSpPr>
        <p:spPr>
          <a:xfrm>
            <a:off x="2470150" y="3574417"/>
            <a:ext cx="42037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8866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64CCB-29C8-5716-798F-780F45903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878F8D0-B258-D422-3B5F-3BD2F0A2340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8CF728F-8877-64F6-D585-663FD55EDC7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DD0B1C0-C027-2C8E-F3B9-89217E3A66A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確認テスト⑬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F0305E2-49E3-418A-0924-6588BB535E25}"/>
              </a:ext>
            </a:extLst>
          </p:cNvPr>
          <p:cNvGrpSpPr/>
          <p:nvPr/>
        </p:nvGrpSpPr>
        <p:grpSpPr>
          <a:xfrm>
            <a:off x="815009" y="1636776"/>
            <a:ext cx="7513983" cy="3584448"/>
            <a:chOff x="815009" y="1992847"/>
            <a:chExt cx="7513983" cy="35844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9F29555-9F6E-DF78-2AF6-C47E44EAF6E2}"/>
                </a:ext>
              </a:extLst>
            </p:cNvPr>
            <p:cNvSpPr txBox="1"/>
            <p:nvPr/>
          </p:nvSpPr>
          <p:spPr>
            <a:xfrm>
              <a:off x="815009" y="1992847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姉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妹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1E84605-65FA-7036-7197-B4DC0DF0B42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sister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5_reading_v13_sister">
            <a:hlinkClick r:id="" action="ppaction://media"/>
            <a:extLst>
              <a:ext uri="{FF2B5EF4-FFF2-40B4-BE49-F238E27FC236}">
                <a16:creationId xmlns:a16="http://schemas.microsoft.com/office/drawing/2014/main" id="{73E1A703-F2B9-269D-1904-0D62F27541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41425" y="10255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73FEEF6-6044-9166-90B9-B9F95A47EB4B}"/>
              </a:ext>
            </a:extLst>
          </p:cNvPr>
          <p:cNvSpPr/>
          <p:nvPr/>
        </p:nvSpPr>
        <p:spPr>
          <a:xfrm>
            <a:off x="2590800" y="3651564"/>
            <a:ext cx="40259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54730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BF9478-136E-E6DD-8E7B-4C77AFAEB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BF5899E-A2BB-3AB2-74F1-A4B6ED87271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C110BD9-F402-B7BA-4E48-7C57C30A1C8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22144F2-3CBD-C78B-9482-068F9082E46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確認テスト⑭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C21CAD6-3C1B-4E99-E6D7-7BFBC9189BCB}"/>
              </a:ext>
            </a:extLst>
          </p:cNvPr>
          <p:cNvGrpSpPr/>
          <p:nvPr/>
        </p:nvGrpSpPr>
        <p:grpSpPr>
          <a:xfrm>
            <a:off x="0" y="1720625"/>
            <a:ext cx="9144000" cy="3416751"/>
            <a:chOff x="0" y="1857904"/>
            <a:chExt cx="9144000" cy="34167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46AA87C-697B-E9AB-1EF5-8CC1A3C7F079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[go] [to] [bed]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2A123D1-5B25-A149-1855-CF15609ABFDD}"/>
                </a:ext>
              </a:extLst>
            </p:cNvPr>
            <p:cNvSpPr txBox="1"/>
            <p:nvPr/>
          </p:nvSpPr>
          <p:spPr>
            <a:xfrm>
              <a:off x="815009" y="185790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寝る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5_reading_v14_go to bed">
            <a:hlinkClick r:id="" action="ppaction://media"/>
            <a:extLst>
              <a:ext uri="{FF2B5EF4-FFF2-40B4-BE49-F238E27FC236}">
                <a16:creationId xmlns:a16="http://schemas.microsoft.com/office/drawing/2014/main" id="{22A65C5A-2191-EDDB-E71A-2656E30A47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31875" y="112077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3E9192E-0F5E-F1BF-01D6-C72BA2A1D36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1FEBA84-0C95-23E3-B031-63EA7D9622C6}"/>
              </a:ext>
            </a:extLst>
          </p:cNvPr>
          <p:cNvSpPr/>
          <p:nvPr/>
        </p:nvSpPr>
        <p:spPr>
          <a:xfrm>
            <a:off x="1536700" y="3935378"/>
            <a:ext cx="13208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55C6D54-6E1E-C257-0FB1-9951F29298ED}"/>
              </a:ext>
            </a:extLst>
          </p:cNvPr>
          <p:cNvSpPr/>
          <p:nvPr/>
        </p:nvSpPr>
        <p:spPr>
          <a:xfrm>
            <a:off x="3672509" y="3935378"/>
            <a:ext cx="13208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17AE7EF-264E-939A-AC71-49E7C41C7D19}"/>
              </a:ext>
            </a:extLst>
          </p:cNvPr>
          <p:cNvSpPr/>
          <p:nvPr/>
        </p:nvSpPr>
        <p:spPr>
          <a:xfrm>
            <a:off x="5670551" y="3935378"/>
            <a:ext cx="1981198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97282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B3C631A-0ECA-4950-BF67-53F767F0035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今日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5_reading_v2_today">
            <a:hlinkClick r:id="" action="ppaction://media"/>
            <a:extLst>
              <a:ext uri="{FF2B5EF4-FFF2-40B4-BE49-F238E27FC236}">
                <a16:creationId xmlns:a16="http://schemas.microsoft.com/office/drawing/2014/main" id="{8E69B6E5-DC0E-4DF9-A456-9502327C281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2375" y="911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8003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today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5_reading_v2_today">
            <a:hlinkClick r:id="" action="ppaction://media"/>
            <a:extLst>
              <a:ext uri="{FF2B5EF4-FFF2-40B4-BE49-F238E27FC236}">
                <a16:creationId xmlns:a16="http://schemas.microsoft.com/office/drawing/2014/main" id="{BEE7580A-50D5-4949-B29A-5BC35BBB37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2375" y="911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8899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今日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5_reading_v2_today">
            <a:hlinkClick r:id="" action="ppaction://media"/>
            <a:extLst>
              <a:ext uri="{FF2B5EF4-FFF2-40B4-BE49-F238E27FC236}">
                <a16:creationId xmlns:a16="http://schemas.microsoft.com/office/drawing/2014/main" id="{368F2781-55EF-47D2-8411-E217D7E185D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2375" y="911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0805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日曜日</a:t>
              </a:r>
            </a:p>
          </p:txBody>
        </p:sp>
      </p:grpSp>
      <p:pic>
        <p:nvPicPr>
          <p:cNvPr id="4" name="G1_L15_reading_v3_Sunday">
            <a:hlinkClick r:id="" action="ppaction://media"/>
            <a:extLst>
              <a:ext uri="{FF2B5EF4-FFF2-40B4-BE49-F238E27FC236}">
                <a16:creationId xmlns:a16="http://schemas.microsoft.com/office/drawing/2014/main" id="{13552509-6E94-4547-8A18-C6FD322B01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5725" y="1444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5384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16834</TotalTime>
  <Words>285</Words>
  <Application>Microsoft Office PowerPoint</Application>
  <PresentationFormat>画面に合わせる (4:3)</PresentationFormat>
  <Paragraphs>106</Paragraphs>
  <Slides>59</Slides>
  <Notes>0</Notes>
  <HiddenSlides>0</HiddenSlides>
  <MMClips>59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59</vt:i4>
      </vt:variant>
    </vt:vector>
  </HeadingPairs>
  <TitlesOfParts>
    <vt:vector size="66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2113</cp:revision>
  <cp:lastPrinted>2016-06-23T16:36:17Z</cp:lastPrinted>
  <dcterms:created xsi:type="dcterms:W3CDTF">2016-05-30T03:13:09Z</dcterms:created>
  <dcterms:modified xsi:type="dcterms:W3CDTF">2025-09-30T06:18:16Z</dcterms:modified>
</cp:coreProperties>
</file>