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24" r:id="rId2"/>
    <p:sldId id="3625" r:id="rId3"/>
    <p:sldId id="3513" r:id="rId4"/>
    <p:sldId id="2044" r:id="rId5"/>
    <p:sldId id="3514" r:id="rId6"/>
    <p:sldId id="3515" r:id="rId7"/>
    <p:sldId id="2047" r:id="rId8"/>
    <p:sldId id="2048" r:id="rId9"/>
    <p:sldId id="2049" r:id="rId10"/>
    <p:sldId id="2050" r:id="rId11"/>
    <p:sldId id="2051" r:id="rId12"/>
    <p:sldId id="2052" r:id="rId13"/>
    <p:sldId id="2053" r:id="rId14"/>
    <p:sldId id="2054" r:id="rId15"/>
    <p:sldId id="2055" r:id="rId16"/>
    <p:sldId id="2056" r:id="rId17"/>
    <p:sldId id="2057" r:id="rId18"/>
    <p:sldId id="2058" r:id="rId19"/>
    <p:sldId id="2059" r:id="rId20"/>
    <p:sldId id="2060" r:id="rId21"/>
    <p:sldId id="2061" r:id="rId22"/>
    <p:sldId id="2062" r:id="rId23"/>
    <p:sldId id="2063" r:id="rId24"/>
    <p:sldId id="2064" r:id="rId25"/>
    <p:sldId id="2065" r:id="rId26"/>
    <p:sldId id="2066" r:id="rId27"/>
    <p:sldId id="2067" r:id="rId28"/>
    <p:sldId id="2068" r:id="rId29"/>
    <p:sldId id="2069" r:id="rId30"/>
    <p:sldId id="2070" r:id="rId31"/>
    <p:sldId id="2071" r:id="rId32"/>
    <p:sldId id="2072" r:id="rId33"/>
    <p:sldId id="3516" r:id="rId34"/>
    <p:sldId id="2074" r:id="rId35"/>
    <p:sldId id="2075" r:id="rId36"/>
    <p:sldId id="2076" r:id="rId37"/>
    <p:sldId id="2077" r:id="rId38"/>
    <p:sldId id="2078" r:id="rId39"/>
    <p:sldId id="2079" r:id="rId40"/>
    <p:sldId id="2080" r:id="rId41"/>
    <p:sldId id="2081" r:id="rId42"/>
    <p:sldId id="2082" r:id="rId43"/>
    <p:sldId id="2083" r:id="rId44"/>
    <p:sldId id="2084" r:id="rId45"/>
    <p:sldId id="3646" r:id="rId46"/>
    <p:sldId id="4332" r:id="rId47"/>
    <p:sldId id="4333" r:id="rId48"/>
    <p:sldId id="4334" r:id="rId49"/>
    <p:sldId id="4335" r:id="rId50"/>
    <p:sldId id="4336" r:id="rId51"/>
    <p:sldId id="4337" r:id="rId52"/>
    <p:sldId id="4338" r:id="rId53"/>
    <p:sldId id="4339" r:id="rId54"/>
    <p:sldId id="4340" r:id="rId55"/>
    <p:sldId id="4341" r:id="rId56"/>
    <p:sldId id="4342" r:id="rId57"/>
    <p:sldId id="4343" r:id="rId58"/>
    <p:sldId id="4344" r:id="rId59"/>
    <p:sldId id="4345" r:id="rId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1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B095852F-1E7E-4751-A45A-A827EB6F8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98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</a:t>
            </a:r>
          </a:p>
        </p:txBody>
      </p:sp>
      <p:pic>
        <p:nvPicPr>
          <p:cNvPr id="7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B7040490-B9DC-4864-A2F8-7E57648F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6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16000" y="4007635"/>
              <a:ext cx="711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4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42B2F5A4-14D5-40DD-A596-916C7BBE3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868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6DE03F18-39CE-4AEF-AAEC-A33DFEBB3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006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</a:t>
            </a:r>
          </a:p>
        </p:txBody>
      </p:sp>
      <p:pic>
        <p:nvPicPr>
          <p:cNvPr id="6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29B99249-2428-4B41-8D64-26E0FCFD4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041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4C6F8A81-ED37-402E-A4D0-6FE0EB149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35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098F27E8-7D6E-44A1-AFE2-FABFE1750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595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9D0ECBF8-B75A-410D-A794-860200235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43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ED75294-3215-4A87-B0BB-2CB6E03E31AE}"/>
              </a:ext>
            </a:extLst>
          </p:cNvPr>
          <p:cNvGrpSpPr/>
          <p:nvPr/>
        </p:nvGrpSpPr>
        <p:grpSpPr>
          <a:xfrm>
            <a:off x="100462" y="1638495"/>
            <a:ext cx="8731046" cy="3581010"/>
            <a:chOff x="100462" y="1996285"/>
            <a:chExt cx="8731046" cy="358101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4FA7007-04FF-48D2-B5DA-C2744ECA4C9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1B233A1-008A-4398-84B6-50DC5A87620E}"/>
                </a:ext>
              </a:extLst>
            </p:cNvPr>
            <p:cNvSpPr txBox="1"/>
            <p:nvPr/>
          </p:nvSpPr>
          <p:spPr>
            <a:xfrm>
              <a:off x="100462" y="199628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で、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130400F4-F3C3-42AC-A1A8-4D6AE4827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8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A6CA1051-B69B-4575-A28C-FCC94B0707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84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49791B-1E24-4B9D-BBC5-BDF5C5DA9495}"/>
              </a:ext>
            </a:extLst>
          </p:cNvPr>
          <p:cNvSpPr txBox="1"/>
          <p:nvPr/>
        </p:nvSpPr>
        <p:spPr>
          <a:xfrm>
            <a:off x="100462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</a:t>
            </a:r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6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C1D19A6B-CAB2-4747-8B13-31E7CF707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9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7F01AC2D-FED3-4090-8C33-CE6C31D64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BD7C90-EFBD-87F0-096D-37CB6E3909F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FF40476-BF8F-CC79-216A-ABDEA3D872C1}"/>
                </a:ext>
              </a:extLst>
            </p:cNvPr>
            <p:cNvSpPr txBox="1"/>
            <p:nvPr/>
          </p:nvSpPr>
          <p:spPr>
            <a:xfrm>
              <a:off x="622300" y="4007635"/>
              <a:ext cx="789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628931D-4FF8-1D79-F61E-AE13F70391B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午前、朝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91131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C87E844E-C0A6-4A6F-96F9-DA9E85055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990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F25162CA-C114-46AB-82D9-F5694644A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D2F1DC-67C9-993D-3182-B79166A1F76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午前、朝</a:t>
            </a:r>
          </a:p>
        </p:txBody>
      </p:sp>
    </p:spTree>
    <p:extLst>
      <p:ext uri="{BB962C8B-B14F-4D97-AF65-F5344CB8AC3E}">
        <p14:creationId xmlns:p14="http://schemas.microsoft.com/office/powerpoint/2010/main" val="247775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520700" y="1536175"/>
            <a:ext cx="8102600" cy="3785651"/>
            <a:chOff x="520700" y="1791644"/>
            <a:chExt cx="8102600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宿題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014F0C54-15E3-46DD-A3AA-212797C97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BD2266-5E4E-48DC-9D92-7F5DC2FDDEB4}"/>
              </a:ext>
            </a:extLst>
          </p:cNvPr>
          <p:cNvSpPr txBox="1"/>
          <p:nvPr/>
        </p:nvSpPr>
        <p:spPr>
          <a:xfrm>
            <a:off x="723900" y="2574920"/>
            <a:ext cx="76962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homework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89946C39-CFAB-4EC1-B36A-EB6D19561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383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</a:t>
            </a:r>
          </a:p>
        </p:txBody>
      </p:sp>
      <p:pic>
        <p:nvPicPr>
          <p:cNvPr id="7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31608675-B703-4211-ACA7-778945262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95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の後で</a:t>
              </a:r>
            </a:p>
          </p:txBody>
        </p:sp>
      </p:grpSp>
      <p:pic>
        <p:nvPicPr>
          <p:cNvPr id="3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6FA6A9B6-2348-482B-8681-A399EFCFB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291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2F54B3C7-507E-4361-9194-0C520A191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78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の後で</a:t>
            </a:r>
          </a:p>
        </p:txBody>
      </p:sp>
      <p:pic>
        <p:nvPicPr>
          <p:cNvPr id="7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10779B24-9418-438F-A5A1-211FBEC9D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698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8" y="1536175"/>
            <a:ext cx="7513984" cy="3662541"/>
            <a:chOff x="815008" y="1791644"/>
            <a:chExt cx="7513984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6820D6AC-9212-4933-AAAB-BD4A965BC7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500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の前に</a:t>
              </a:r>
            </a:p>
          </p:txBody>
        </p:sp>
      </p:grpSp>
      <p:pic>
        <p:nvPicPr>
          <p:cNvPr id="3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B62248C7-C3B9-475D-BF38-AF8BCD090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13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before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614E858D-CA4F-4CF1-B2CD-CB05DA571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8387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の前に</a:t>
            </a:r>
          </a:p>
        </p:txBody>
      </p:sp>
      <p:pic>
        <p:nvPicPr>
          <p:cNvPr id="7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C15BAF09-45FC-4E3E-A7EB-86C0B816E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790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夕食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1D5108CC-F04B-41F3-A7FB-89A80A503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86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926E4BFA-1951-4F0C-8457-B14F06BDC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2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C2ED444E-C512-43EF-84D9-290812C94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7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198F6C08-3B7A-44B7-B24A-0B4DDF1A3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F6769337-AB2A-4F1F-BEFC-5C7BABAF3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7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2017F95D-DCB0-47F6-9AB5-AAC9F6070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姉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妹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13FAF04E-4556-41D4-BC18-6AE3BD4BC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165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B8083B-DE61-4DDA-AFC6-2F1B8DDD1963}"/>
              </a:ext>
            </a:extLst>
          </p:cNvPr>
          <p:cNvSpPr txBox="1"/>
          <p:nvPr/>
        </p:nvSpPr>
        <p:spPr>
          <a:xfrm>
            <a:off x="543339" y="2582615"/>
            <a:ext cx="80573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5A132511-15DE-4F61-B6F8-1337CD261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86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sister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5A33F1A6-5072-4DAF-9500-2BF7907E42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732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42E47C-0469-429A-9C13-02D703D6EF4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姉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妹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  <p:pic>
        <p:nvPicPr>
          <p:cNvPr id="5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091A5226-A531-4552-8C12-BC308BCDF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41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20625"/>
            <a:ext cx="9144000" cy="3416751"/>
            <a:chOff x="0" y="1857904"/>
            <a:chExt cx="9144000" cy="34167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[b--]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790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0F602E85-AAA8-461A-B34B-D38EA4D6F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8638EA5-28D3-C505-C5FB-077CACE0F4F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312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497976"/>
            <a:ext cx="81898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bed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FA9ED0D8-96D0-4AB5-8EFB-441D4A2AB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B9C852F-DDA3-4559-DA5D-BF03B30960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8140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AAC4DD-47F7-4F80-96F0-C68508E81BC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F441D034-CB33-47DF-BAB5-FAF30B95C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28999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182B-D3F9-C6E4-8469-CAD3CF61F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BEBCF81-CB8F-A014-8684-FC4E1C3BE6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125DE0-F542-7118-B87D-CCC8A786E9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6AF37C-A405-680A-8364-E8249D30CD2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74943A-BDE0-21B9-47C8-8D51FA46C818}"/>
              </a:ext>
            </a:extLst>
          </p:cNvPr>
          <p:cNvGrpSpPr/>
          <p:nvPr/>
        </p:nvGrpSpPr>
        <p:grpSpPr>
          <a:xfrm>
            <a:off x="419100" y="1536175"/>
            <a:ext cx="8305800" cy="3539430"/>
            <a:chOff x="419100" y="1791644"/>
            <a:chExt cx="83058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95BA5D-107C-DA39-ABD8-481D835E2C5C}"/>
                </a:ext>
              </a:extLst>
            </p:cNvPr>
            <p:cNvSpPr txBox="1"/>
            <p:nvPr/>
          </p:nvSpPr>
          <p:spPr>
            <a:xfrm>
              <a:off x="419100" y="4007635"/>
              <a:ext cx="83058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September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CB6AA07-A3AC-BBE0-145F-BD3643D3BF6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3EC8FB9F-E07F-1CD6-AFBB-20F18B4B5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C64199-ACC0-9621-D13A-2382A083C47E}"/>
              </a:ext>
            </a:extLst>
          </p:cNvPr>
          <p:cNvSpPr/>
          <p:nvPr/>
        </p:nvSpPr>
        <p:spPr>
          <a:xfrm>
            <a:off x="1536700" y="3613102"/>
            <a:ext cx="6134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758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E787-3B8B-BDFD-8BD1-FE82ED1D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337172-EDC9-C532-AC2D-0A081C3D81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6F7AB5-BE53-225A-FC1F-A8A4A591511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E7F23E-B119-4708-A566-CDDC6C029A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4DDEAE-5998-1D8E-60DE-0FA5F5D458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7B7AB62-3902-BFAF-2F42-B7CF8DE039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FACEC7-A155-6DD3-9F51-01259D3C5F8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今日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F949FCAC-0931-5187-2BAA-63F404E796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C249A5-E487-7366-993B-3A8AE737AB22}"/>
              </a:ext>
            </a:extLst>
          </p:cNvPr>
          <p:cNvSpPr/>
          <p:nvPr/>
        </p:nvSpPr>
        <p:spPr>
          <a:xfrm>
            <a:off x="2501900" y="3625240"/>
            <a:ext cx="4203700" cy="1576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760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F9253-DD35-B495-C675-A54EB1C51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F11E8A-2EA5-AC5A-DDC1-32DF34D234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566795-321C-2705-374E-9168C022C1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659536-F48D-2092-DD21-2D84B8D989C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ACA3D6-9213-9881-D053-0A85792C6E20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392117-2BB1-E7AD-384C-FBA1F494C35C}"/>
                </a:ext>
              </a:extLst>
            </p:cNvPr>
            <p:cNvSpPr txBox="1"/>
            <p:nvPr/>
          </p:nvSpPr>
          <p:spPr>
            <a:xfrm>
              <a:off x="812800" y="4007635"/>
              <a:ext cx="7518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B68B8B-B8E5-762A-C1A0-443FC9B47B8D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FE4A0CA5-FC96-8A78-A9B6-07E051DA3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CE37B0-63AB-BBF4-43F8-BB2C10ED6DD0}"/>
              </a:ext>
            </a:extLst>
          </p:cNvPr>
          <p:cNvSpPr/>
          <p:nvPr/>
        </p:nvSpPr>
        <p:spPr>
          <a:xfrm>
            <a:off x="1955800" y="3429000"/>
            <a:ext cx="5295900" cy="16498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384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3DD04-C42C-9DFD-02A4-1A689A073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D854B5A-8C76-83B8-9C6A-6A1B04B18B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ECA48C-335A-46E3-7E51-FD22E521B4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A21A15-E807-483E-BE16-128C6EC135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4FEB59-7EE5-94D2-6E79-12E72DF86D2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BF1EC6-5FE0-ED23-6355-12C996FC98E3}"/>
                </a:ext>
              </a:extLst>
            </p:cNvPr>
            <p:cNvSpPr txBox="1"/>
            <p:nvPr/>
          </p:nvSpPr>
          <p:spPr>
            <a:xfrm>
              <a:off x="304800" y="4007635"/>
              <a:ext cx="853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usually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CE05B8-F367-B554-4F1B-91BC292DDB4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4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473E5C04-4EA0-8006-EA17-489A9B41FC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60B64E-2AE9-21FA-A1B8-2EB3966812E7}"/>
              </a:ext>
            </a:extLst>
          </p:cNvPr>
          <p:cNvSpPr/>
          <p:nvPr/>
        </p:nvSpPr>
        <p:spPr>
          <a:xfrm>
            <a:off x="2070100" y="3282806"/>
            <a:ext cx="5067300" cy="18037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614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07096470-5145-4D67-BBAB-3C0113236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65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38B7-804F-6045-7396-D37E5F4B6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88C20A1-0F08-F2DC-5208-DAEA0904EF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824EEE-4AA3-41D0-7A0D-F283FC99B2D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817F208-181B-3AC0-5D20-FECF11B925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078C7F-D842-6DCA-CFFA-3B0AA3DCE91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AB2B50-D631-2065-59DA-597B15654BA5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753BA5-ECD2-579C-B462-71173BAEB45F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34A8B50A-F11B-A7FD-37C8-F05DD2CE3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3DEA24D-40D8-9A0D-77DA-077620C11813}"/>
              </a:ext>
            </a:extLst>
          </p:cNvPr>
          <p:cNvSpPr/>
          <p:nvPr/>
        </p:nvSpPr>
        <p:spPr>
          <a:xfrm>
            <a:off x="2362201" y="3741133"/>
            <a:ext cx="1841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89C93-8CB5-942E-8E90-93B30A07FC7E}"/>
              </a:ext>
            </a:extLst>
          </p:cNvPr>
          <p:cNvSpPr/>
          <p:nvPr/>
        </p:nvSpPr>
        <p:spPr>
          <a:xfrm>
            <a:off x="5276849" y="3741133"/>
            <a:ext cx="1397001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741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09B1-0A01-DE92-9493-68237A48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EBB416-5D7F-7151-5053-73B033F30D8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E932E2-CE8B-0D90-26A6-236310707A6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B65012-A5AA-D2D1-8424-1D80BB032CF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2F9696-C5AB-2695-E83C-905D14D1FE78}"/>
              </a:ext>
            </a:extLst>
          </p:cNvPr>
          <p:cNvGrpSpPr/>
          <p:nvPr/>
        </p:nvGrpSpPr>
        <p:grpSpPr>
          <a:xfrm>
            <a:off x="100462" y="1638495"/>
            <a:ext cx="8731046" cy="3581010"/>
            <a:chOff x="100462" y="1996285"/>
            <a:chExt cx="8731046" cy="358101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B57D64-ED54-93E5-D3A1-6C57E07AFFD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67A291-4750-5988-AF30-493AF3A20864}"/>
                </a:ext>
              </a:extLst>
            </p:cNvPr>
            <p:cNvSpPr txBox="1"/>
            <p:nvPr/>
          </p:nvSpPr>
          <p:spPr>
            <a:xfrm>
              <a:off x="100462" y="199628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で、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9BC8F942-E827-0373-1D78-4172AE7DF5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185D4-E44F-9404-BC37-BAC65EDD2D7E}"/>
              </a:ext>
            </a:extLst>
          </p:cNvPr>
          <p:cNvSpPr/>
          <p:nvPr/>
        </p:nvSpPr>
        <p:spPr>
          <a:xfrm>
            <a:off x="3898900" y="3537050"/>
            <a:ext cx="1409700" cy="1454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6447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B1632-D5A3-9FE2-6C59-8E5A90C76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C536536-0961-B38B-C0B0-87EE9F40AF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027496-7CA8-8472-C1CA-2C87C76C3A1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4CB595-82D7-C1DD-020A-3BA39957E5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41060D56-2760-21CF-B6D3-F0198B5F1C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E5F8E1-73E6-D91A-BB08-6AB0DC2EA29F}"/>
              </a:ext>
            </a:extLst>
          </p:cNvPr>
          <p:cNvGrpSpPr/>
          <p:nvPr/>
        </p:nvGrpSpPr>
        <p:grpSpPr>
          <a:xfrm>
            <a:off x="206476" y="1713146"/>
            <a:ext cx="8731048" cy="3431708"/>
            <a:chOff x="206476" y="2145587"/>
            <a:chExt cx="8731048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6198ADF-634D-4B99-459C-207F1A22C9DB}"/>
                </a:ext>
              </a:extLst>
            </p:cNvPr>
            <p:cNvSpPr txBox="1"/>
            <p:nvPr/>
          </p:nvSpPr>
          <p:spPr>
            <a:xfrm>
              <a:off x="206476" y="4007635"/>
              <a:ext cx="87310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5542ACB-E4BD-E316-9F4E-350860DDF74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午前、朝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48A69B-9325-55C5-5F61-5E3455D4723B}"/>
              </a:ext>
            </a:extLst>
          </p:cNvPr>
          <p:cNvSpPr/>
          <p:nvPr/>
        </p:nvSpPr>
        <p:spPr>
          <a:xfrm>
            <a:off x="1803400" y="3498994"/>
            <a:ext cx="5600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060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8730-AB86-ECBC-D3EF-3576AC6CE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D4917C-E475-7DCB-63E8-34628AE718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8D98485-928B-F364-2F79-85A9EC3AE41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7DA165-17F4-989B-7EDF-860FAA16D51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7F526B-83BC-C35E-6E6F-915FC1CB3A13}"/>
              </a:ext>
            </a:extLst>
          </p:cNvPr>
          <p:cNvGrpSpPr/>
          <p:nvPr/>
        </p:nvGrpSpPr>
        <p:grpSpPr>
          <a:xfrm>
            <a:off x="177800" y="1536175"/>
            <a:ext cx="8788400" cy="3662541"/>
            <a:chOff x="177800" y="1791644"/>
            <a:chExt cx="8788400" cy="366254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FDED879-101F-516A-11D7-BAD597403A1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宿題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5495B9-FB0F-C5C4-C74B-D23AD0A035BC}"/>
                </a:ext>
              </a:extLst>
            </p:cNvPr>
            <p:cNvSpPr txBox="1"/>
            <p:nvPr/>
          </p:nvSpPr>
          <p:spPr>
            <a:xfrm>
              <a:off x="177800" y="4007635"/>
              <a:ext cx="8788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homework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276548B0-A2E4-1787-0689-8E0EC63AF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5E6D562-8758-ECE8-4B5B-3244E850E307}"/>
              </a:ext>
            </a:extLst>
          </p:cNvPr>
          <p:cNvSpPr/>
          <p:nvPr/>
        </p:nvSpPr>
        <p:spPr>
          <a:xfrm>
            <a:off x="1371600" y="3613102"/>
            <a:ext cx="64643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170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CC56-0643-13CA-A936-64DBA5F8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F0ED34-2C3D-2981-0F37-F925F94CA5F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CEE42DC-F22B-1AE2-2C4A-67BED3B289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7847FA-F4F8-CDE8-43A4-1298CFC6B2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2554FA-EAFF-4CE1-14A6-5703B11054E1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CA6A607-2E31-CBEC-6FA2-4141A2E802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EA8BE9-9B08-A944-244B-3E21CAE2400F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の後で</a:t>
              </a:r>
            </a:p>
          </p:txBody>
        </p:sp>
      </p:grpSp>
      <p:pic>
        <p:nvPicPr>
          <p:cNvPr id="3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8132953E-DF93-19A8-CF0F-812A34DAD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E7BB80-E849-888B-D9D0-09CD342276FD}"/>
              </a:ext>
            </a:extLst>
          </p:cNvPr>
          <p:cNvSpPr/>
          <p:nvPr/>
        </p:nvSpPr>
        <p:spPr>
          <a:xfrm>
            <a:off x="2857500" y="3574417"/>
            <a:ext cx="3492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419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7F6B9-E9CD-B512-066B-C681321CC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F212F0A-F738-21C7-779F-EFE1C2272B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F19A8B-D81B-0016-F82A-DD6F8E95BD7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FEDBFB-C443-1C42-0236-85CFB7AE948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6E473C0-F1AA-ACA0-F542-281ABA9D834E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A43F52-91BE-A855-A526-7FDB2C7C427D}"/>
                </a:ext>
              </a:extLst>
            </p:cNvPr>
            <p:cNvSpPr txBox="1"/>
            <p:nvPr/>
          </p:nvSpPr>
          <p:spPr>
            <a:xfrm>
              <a:off x="927100" y="4007635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before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4FD66A8-9CA5-C1D1-6486-16DB1769B086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の前に</a:t>
              </a:r>
            </a:p>
          </p:txBody>
        </p:sp>
      </p:grpSp>
      <p:pic>
        <p:nvPicPr>
          <p:cNvPr id="3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2AD2163C-C485-E8C8-A887-69E5B98CC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15AA2-EA75-371C-3AE3-7FFB28782502}"/>
              </a:ext>
            </a:extLst>
          </p:cNvPr>
          <p:cNvSpPr/>
          <p:nvPr/>
        </p:nvSpPr>
        <p:spPr>
          <a:xfrm>
            <a:off x="2260600" y="3574417"/>
            <a:ext cx="4686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863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33AC-3C4B-4729-5BDC-AC6F68A02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52CA9C-54F2-C1C1-5661-0983170B4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3E125A-EF68-BCE9-F03E-2203BDE748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565E7DD-9711-6229-D53A-41355D8DB8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00F5A1-059F-96E0-F626-F1D07D34AE5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C567A5-E693-9231-4C35-22A73CC05BA6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dinner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7FFE8C-11EC-AD4A-A252-3FAC3B6C7CD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夕食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0DD7C74D-9194-FA89-68B0-FEF18469F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0A67F6-2EA4-35E8-AF70-D178FAE6C25E}"/>
              </a:ext>
            </a:extLst>
          </p:cNvPr>
          <p:cNvSpPr/>
          <p:nvPr/>
        </p:nvSpPr>
        <p:spPr>
          <a:xfrm>
            <a:off x="2311400" y="3752166"/>
            <a:ext cx="4584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414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75128-548C-EF62-24D1-0BBD4CB93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9CD8BE-E992-6F2A-4718-B332AF9E8A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C1E9B7-09F1-12E2-EA51-546C1DA5D5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E45BBE-1B07-A019-8197-811251C8843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21C223F-48AF-7657-2DD5-7C1D1F806BF9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AB59B6-114A-2345-13FC-E27FA17107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78D9BA1-F7BD-EE34-5F8B-EE0AD967EA9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4D4E16BE-EDCF-8F9A-6CC4-86134F1C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84B4D2-34B2-909D-CF90-9234A6D2869E}"/>
              </a:ext>
            </a:extLst>
          </p:cNvPr>
          <p:cNvSpPr/>
          <p:nvPr/>
        </p:nvSpPr>
        <p:spPr>
          <a:xfrm>
            <a:off x="2470150" y="3574417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886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64CCB-29C8-5716-798F-780F4590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78F8D0-B258-D422-3B5F-3BD2F0A234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8CF728F-8877-64F6-D585-663FD55EDC7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DD0B1C0-C027-2C8E-F3B9-89217E3A66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0305E2-49E3-418A-0924-6588BB535E25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9F29555-9F6E-DF78-2AF6-C47E44EAF6E2}"/>
                </a:ext>
              </a:extLst>
            </p:cNvPr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姉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妹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E84605-65FA-7036-7197-B4DC0DF0B42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sister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73E1A703-F2B9-269D-1904-0D62F2754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3FEEF6-6044-9166-90B9-B9F95A47EB4B}"/>
              </a:ext>
            </a:extLst>
          </p:cNvPr>
          <p:cNvSpPr/>
          <p:nvPr/>
        </p:nvSpPr>
        <p:spPr>
          <a:xfrm>
            <a:off x="2590800" y="3651564"/>
            <a:ext cx="4025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473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F9478-136E-E6DD-8E7B-4C77AFAEB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F5899E-A2BB-3AB2-74F1-A4B6ED87271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C110BD9-F402-B7BA-4E48-7C57C30A1C8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22144F2-3CBD-C78B-9482-068F9082E4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1CAD6-3C1B-4E99-E6D7-7BFBC9189BCB}"/>
              </a:ext>
            </a:extLst>
          </p:cNvPr>
          <p:cNvGrpSpPr/>
          <p:nvPr/>
        </p:nvGrpSpPr>
        <p:grpSpPr>
          <a:xfrm>
            <a:off x="0" y="1720625"/>
            <a:ext cx="9144000" cy="3416751"/>
            <a:chOff x="0" y="1857904"/>
            <a:chExt cx="9144000" cy="34167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46AA87C-697B-E9AB-1EF5-8CC1A3C7F079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[bed]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2A123D1-5B25-A149-1855-CF15609ABFDD}"/>
                </a:ext>
              </a:extLst>
            </p:cNvPr>
            <p:cNvSpPr txBox="1"/>
            <p:nvPr/>
          </p:nvSpPr>
          <p:spPr>
            <a:xfrm>
              <a:off x="815009" y="185790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22A65C5A-2191-EDDB-E71A-2656E30A4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3E9192E-0F5E-F1BF-01D6-C72BA2A1D36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1FEBA84-0C95-23E3-B031-63EA7D9622C6}"/>
              </a:ext>
            </a:extLst>
          </p:cNvPr>
          <p:cNvSpPr/>
          <p:nvPr/>
        </p:nvSpPr>
        <p:spPr>
          <a:xfrm>
            <a:off x="1536700" y="3935378"/>
            <a:ext cx="132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55C6D54-6E1E-C257-0FB1-9951F29298ED}"/>
              </a:ext>
            </a:extLst>
          </p:cNvPr>
          <p:cNvSpPr/>
          <p:nvPr/>
        </p:nvSpPr>
        <p:spPr>
          <a:xfrm>
            <a:off x="3672509" y="3935378"/>
            <a:ext cx="132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17AE7EF-264E-939A-AC71-49E7C41C7D19}"/>
              </a:ext>
            </a:extLst>
          </p:cNvPr>
          <p:cNvSpPr/>
          <p:nvPr/>
        </p:nvSpPr>
        <p:spPr>
          <a:xfrm>
            <a:off x="5670551" y="3935378"/>
            <a:ext cx="198119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728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今日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8E69B6E5-DC0E-4DF9-A456-9502327C2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003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BEE7580A-50D5-4949-B29A-5BC35BBB3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89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368F2781-55EF-47D2-8411-E217D7E18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05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13552509-6E94-4547-8A18-C6FD322B0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38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285</Words>
  <Application>Microsoft Office PowerPoint</Application>
  <PresentationFormat>画面に合わせる (4:3)</PresentationFormat>
  <Paragraphs>106</Paragraphs>
  <Slides>59</Slides>
  <Notes>0</Notes>
  <HiddenSlides>0</HiddenSlides>
  <MMClips>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2113</cp:revision>
  <cp:lastPrinted>2016-06-23T16:36:17Z</cp:lastPrinted>
  <dcterms:created xsi:type="dcterms:W3CDTF">2016-05-30T03:13:09Z</dcterms:created>
  <dcterms:modified xsi:type="dcterms:W3CDTF">2025-09-30T06:18:16Z</dcterms:modified>
</cp:coreProperties>
</file>