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8"/>
  </p:notesMasterIdLst>
  <p:handoutMasterIdLst>
    <p:handoutMasterId r:id="rId79"/>
  </p:handoutMasterIdLst>
  <p:sldIdLst>
    <p:sldId id="3668" r:id="rId2"/>
    <p:sldId id="3669" r:id="rId3"/>
    <p:sldId id="4310" r:id="rId4"/>
    <p:sldId id="4151" r:id="rId5"/>
    <p:sldId id="4096" r:id="rId6"/>
    <p:sldId id="4133" r:id="rId7"/>
    <p:sldId id="4098" r:id="rId8"/>
    <p:sldId id="4152" r:id="rId9"/>
    <p:sldId id="4153" r:id="rId10"/>
    <p:sldId id="4154" r:id="rId11"/>
    <p:sldId id="4155" r:id="rId12"/>
    <p:sldId id="4156" r:id="rId13"/>
    <p:sldId id="4157" r:id="rId14"/>
    <p:sldId id="4158" r:id="rId15"/>
    <p:sldId id="4159" r:id="rId16"/>
    <p:sldId id="4160" r:id="rId17"/>
    <p:sldId id="4306" r:id="rId18"/>
    <p:sldId id="4311" r:id="rId19"/>
    <p:sldId id="4162" r:id="rId20"/>
    <p:sldId id="4163" r:id="rId21"/>
    <p:sldId id="4164" r:id="rId22"/>
    <p:sldId id="4165" r:id="rId23"/>
    <p:sldId id="4166" r:id="rId24"/>
    <p:sldId id="4167" r:id="rId25"/>
    <p:sldId id="4168" r:id="rId26"/>
    <p:sldId id="4169" r:id="rId27"/>
    <p:sldId id="4170" r:id="rId28"/>
    <p:sldId id="4171" r:id="rId29"/>
    <p:sldId id="4172" r:id="rId30"/>
    <p:sldId id="4173" r:id="rId31"/>
    <p:sldId id="4174" r:id="rId32"/>
    <p:sldId id="4307" r:id="rId33"/>
    <p:sldId id="4312" r:id="rId34"/>
    <p:sldId id="4176" r:id="rId35"/>
    <p:sldId id="4177" r:id="rId36"/>
    <p:sldId id="4178" r:id="rId37"/>
    <p:sldId id="4179" r:id="rId38"/>
    <p:sldId id="4180" r:id="rId39"/>
    <p:sldId id="4181" r:id="rId40"/>
    <p:sldId id="4182" r:id="rId41"/>
    <p:sldId id="4183" r:id="rId42"/>
    <p:sldId id="4184" r:id="rId43"/>
    <p:sldId id="4185" r:id="rId44"/>
    <p:sldId id="4186" r:id="rId45"/>
    <p:sldId id="4187" r:id="rId46"/>
    <p:sldId id="4188" r:id="rId47"/>
    <p:sldId id="4308" r:id="rId48"/>
    <p:sldId id="4313" r:id="rId49"/>
    <p:sldId id="4190" r:id="rId50"/>
    <p:sldId id="4191" r:id="rId51"/>
    <p:sldId id="4192" r:id="rId52"/>
    <p:sldId id="4193" r:id="rId53"/>
    <p:sldId id="4194" r:id="rId54"/>
    <p:sldId id="4195" r:id="rId55"/>
    <p:sldId id="4196" r:id="rId56"/>
    <p:sldId id="4197" r:id="rId57"/>
    <p:sldId id="4198" r:id="rId58"/>
    <p:sldId id="4199" r:id="rId59"/>
    <p:sldId id="4200" r:id="rId60"/>
    <p:sldId id="4201" r:id="rId61"/>
    <p:sldId id="4202" r:id="rId62"/>
    <p:sldId id="4309" r:id="rId63"/>
    <p:sldId id="4314" r:id="rId64"/>
    <p:sldId id="4204" r:id="rId65"/>
    <p:sldId id="4205" r:id="rId66"/>
    <p:sldId id="4206" r:id="rId67"/>
    <p:sldId id="4207" r:id="rId68"/>
    <p:sldId id="4208" r:id="rId69"/>
    <p:sldId id="4209" r:id="rId70"/>
    <p:sldId id="4210" r:id="rId71"/>
    <p:sldId id="4211" r:id="rId72"/>
    <p:sldId id="4212" r:id="rId73"/>
    <p:sldId id="4213" r:id="rId74"/>
    <p:sldId id="4214" r:id="rId75"/>
    <p:sldId id="4215" r:id="rId76"/>
    <p:sldId id="4216" r:id="rId7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3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A9BFC-766E-E6E4-31F0-38A5E6A46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34DD43-B92A-9CEC-4112-130B00BE8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BEBFF4-0D35-F64A-062B-6D9ABADE0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63666B-6E32-FA7C-3E7F-9DEAE37DF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6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3C843-9D2B-14ED-7A79-4325F378D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89AEFE-76EA-7F32-1E72-5608CF4961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829C79-517F-FFDC-442A-77CDC7DC1C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88002B-6DBD-80CE-3318-070025D2A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228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A79F2-A251-4036-54F8-4518AA5F2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8C3E67-05E3-987A-4AC8-71760CE91B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0540C2-3612-58AA-FD12-656641467C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10B816-64DA-2C15-BC12-BB26429397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544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714E3-2DCF-345C-8543-43536BCCE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1E6DFC-37DA-D6B0-4D9D-6457A572B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E4D20F-F141-2B90-2433-1B786EB55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16D0B-3B35-5C46-C85A-3C397B97DC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371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7D018-11A1-7634-09FF-C7FDA7C10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1CA5BA-55C4-71AD-F588-622F473DE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91E6DC-52D5-B08F-4E62-64BB15167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60B0B0-99D7-FEF5-414D-B576CCF04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200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6C523-71BB-9B86-B136-B9BD065EE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E7B1E-7AD8-5E20-ED81-2298300499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52CA4B-242E-8DAD-A6DF-6B3B035E8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6748D3-36F5-9CAC-D757-6B4164FB5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4491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CC06E-41F8-CD31-6024-CE090E3C1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E0F2645-1745-8601-7C5E-4D917B1F4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22B33-9C55-105F-E8D8-85E274B65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55CF1F-3682-6745-4028-825E112DB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346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CBAA-7E64-2AD9-54D8-3D3CF6663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E8A1AA-72AC-44C7-BEE3-1DE509E34E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8F422FB-EF08-BEAB-8199-C4F69F87D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1B7F58-D558-33E1-296A-F999E2A1A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020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7B5A5-4C45-F787-B888-E006EF3B2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DB29E8-ECA7-0EF9-99D9-26727BA7B4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7119BA-D624-E2C7-D868-5A12B300C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DF55B5-4576-837F-8990-4D38FF5BE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89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9D5A5-9DC5-BA06-5858-C2F241F6D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87937A-1CE7-76C3-6149-6C4BE6B529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B13151-58F8-8DA9-A22D-2442604C50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6854B7-9274-D6E2-4CED-11F5D1A9FD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08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26866-050E-A286-6B26-C295401C5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1319455-77A7-F696-CEB8-008BE8EAA0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73A11B-9BE9-FAC7-22BE-C0B02C2E9E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1E5F3C-2061-FD79-0BA6-1456415966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8492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53490-C2DE-9583-B244-E6D820D90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0A7BCB-E9AC-3A2C-55D9-518435FBE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C91D2C-EE17-EC3C-BDAB-E20655E68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6A1A0B-1FB1-C9AE-F441-8B392A04DA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961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A09FA-88A3-4E13-95CC-A62AE036E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CAB50F6-8EBF-0628-704D-29C5BF2D4A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C1B7EA-ABB6-A9FC-646C-F1C0AD708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04A656-1058-8712-1A76-45E9157A8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1683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28345-B624-C019-86D5-95ED6920E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C8BF16-450B-DD16-A6D9-FCDB67219A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0895C4-C632-8B1C-26D4-AE033E1D7A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FF4058-92F1-5927-7270-A14FE21C5B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9726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4B9DC-0C47-6316-6E15-736C4EEB2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388F0D-17B4-BEC9-A8C8-53E3C80E94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449EAB-101A-3725-966C-32123A3FE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734D28-717E-0130-D454-667984B2B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2086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A5239-76B9-4262-9FBC-920FC48B5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261A951-C573-0D46-9D4A-C3097DCC4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49526C-5004-74F6-1386-116BAE96D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9F1371B-CEE8-BA70-0B4F-CD857CD99C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610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23E9-337A-C332-3AC3-B617ED461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9249245-43AD-7940-647A-E1ADBFFF79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46DFA0-6547-380E-A2D4-DD40C60717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0894E2-9410-64F3-132C-05A5870C58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0838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99BF2-38F8-46E6-9AB5-02D3795B5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706555-25FC-4CBD-569F-F6F82D7E4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31D6DB-F64E-1ECE-70D2-9AB99B1BA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326715-90AB-14D9-1F45-4A690A83B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4390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555CD-AFA8-5434-4F40-E8A99EF41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3C47AD-BBA1-6195-BEA0-110A31BBFB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53DBE4-93A8-09AD-16DC-2C2C86822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3EC87C-AE89-9CF3-C113-A49DE42FA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8209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9AD2-4F3A-1232-DDD5-551DF8F3E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6BA982-962A-8E93-8667-EEAC461F6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580A2F-54F2-C73D-9366-A42257437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7C0FD4-84B6-B517-5C6F-79472C6CE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15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73845-25AB-F921-EC66-F79C8562E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137971-72C7-A0E2-286C-B7F6B20CF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8B392B-DC50-09F0-3EAC-1E9E527D3D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557F4A-B53C-E59E-7ED6-A2F8594B07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2031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ABC50-C348-F8FE-2FF4-2572EA334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6328C1C-F007-DECC-9B5F-39BF208A55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29C044-76F0-A6DA-EF88-A73ADBB24B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2BF36D-10B7-C816-05C0-DB10FA50F4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0810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7A4ED-C9AA-B85A-E6D1-CCB51FC82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1E04EE-4032-3274-1CE1-81920FD3D5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2D1487-8961-69A1-78BA-A0FBB7C3F8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7766A6-F8BB-33B7-11F8-2C1FA595BA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7878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FB9FF-75F2-9790-3382-DD0C0CA4E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E426603-DE12-A43D-07FA-F177990CFC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D05D3E7-07CE-80F4-97EF-E9E7FEF326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418165-16D4-6A3D-D3D8-58FB10246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6918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8086F-ED33-591D-BA1C-D7AC3305F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7F62F0-AA04-79FC-A520-BE1B5E6DE9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49C4AB-39CF-7263-BFC2-9F6D9E8A1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E9CD4C-5F62-0C18-7694-612EFC4396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0068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C24BC-09B4-92E6-5174-9BBCD18DB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89E7320-0606-496C-FE15-BE8F51BC02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28FC98B-96C1-B58D-D614-87BA8F769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C732EB-A6EA-9E9F-A6AD-4D38CFAC03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740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E4CA9-5160-7EE2-40AE-D86E1AC7A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02468B-93BD-B1E7-3E44-3731E7A706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65221F-772B-0092-8300-97A6105835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1A46CC-B87A-ACBD-32BB-28600E13AA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3612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D04D5-181C-081A-143E-7D981491A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B69FF0-A3E9-7A92-C957-B0126A4AF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D7E953-8096-1696-6A51-1703EFA0DB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FAB4E8-FF2A-5D95-1226-93CDAC4DB6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9800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2E781-1BDF-577C-D19F-D32D36C1C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2498C87-580E-7F79-F280-4BD09855D0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CED6DC-D9B3-E552-4184-C58DEBEEC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23176F-84E9-AE25-B388-12DD61C54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0005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FB62D-7913-BF57-C6C1-D6324CED2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A202933-8FF8-7ABB-B400-39AEE4C8E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0157D2-B257-3C61-1C46-AA8187F37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9788F8-2108-E5FE-EBBC-1480A5CC9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05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3DC79-FB7F-AF85-01C3-00A40FFF8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B9EDFE-43A6-CBD8-98F0-B2A78B575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26B9614-B470-03CC-7EFC-C2124655A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CCD58F-01A6-85A4-16A0-A241D5B5CC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71387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7418F-0698-BFDC-5584-6AC273138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DE7FF6-6502-33A3-6AB3-9A63EC4786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9398CE-B4DF-6FEC-9C74-5915FB3903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4CC5DC-31A2-9A08-44CC-2BD9A12312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3979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B524D-2B7F-B273-5CA7-997B3854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64390D-FFAD-4624-7B8D-71EC9527F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428A6E-740C-6CD7-F870-C7C59E75D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982E90-0A72-A036-F519-0085C016E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47154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EA89A-C8AA-2303-3B8B-4F6DE63A1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A20271-B65D-9BEE-3A14-EEF2CF107A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FBEB3B-DE1A-9EBF-E63D-EB08C26937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3CC7B6-92AC-0CF0-BCDC-DD07C6EAA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81729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10FCE-4A56-72FC-286A-063446A94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07FBCF-D2A5-2373-8BCD-0C02291F1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550751-880B-37EB-6089-15F3384BD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75ED59-5C52-CEFF-8399-3C202A679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44572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E603E-388A-3110-FDAC-CEB22593A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5105EB-FAB4-B941-7EA6-B0E30656A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EF7D16-3D7A-2C50-0A37-DCD171A44F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F18A21-4DC7-4E52-6CA2-338B8F7827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5078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F58BA-747A-48EF-DE72-11B73C7CE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5E56B5-ACAC-1F1D-F257-D007E8AACB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2424B76-3BC1-32EB-6FA5-D5DF99541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027985-8583-E76A-CDC3-3260323F0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7803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D1B66-57BD-FB3E-81D3-02CF8D602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2B8564D-F8F6-16F0-D427-C04C65B7A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8219D9-4D00-CB2E-2707-2865EEF13C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F30EC0-BC73-9F1B-AFB3-F47474B4DC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00041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D7748-EF8F-DB43-E6CB-34E23A99A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5C1A9D-4875-3C5D-A044-5342816026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75E40F-C36F-73E9-758C-6BE398B150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2CEEF2-E313-4DDC-9BF2-6E380D2C5A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82911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80025-F575-0153-DC47-507578931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68ED4C9-CE01-B07C-EE24-E2E381C8A3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0DBD1F-BB9C-F9F5-4313-7567AC75C6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656CCD-0048-3F01-9221-41DD3FF78A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96195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B49A-485E-25F9-26AC-6C980F8AC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A1FD02E-C469-3609-BF70-1B5414ACC8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5FAC49-63DF-F0E6-6E7C-4B4E5797E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E9A60-52AB-7CD3-AEC6-1818BF5E2D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493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13370-6701-271A-997D-AEF0984C4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7C00A5-2C95-8541-0328-577038F3B9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B5DD21-2865-46C2-BD1D-5A6D8528B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88395B-FB3B-EA57-D223-C1661C4D8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63727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511DB-183C-6774-9F5B-10AC9E45F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52750B-EB5C-805F-251D-0547E9E015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BD42ACB-3155-1855-54D7-69117FC01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B86A76-94E8-F3AC-88B4-26B15AB481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2880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40DAB-2517-14CA-6040-02E0069B0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AE4764-3AB8-9185-90EF-56272ED988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AFCEAB-A4DA-1EDE-D1D0-844F2B7E26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792BA6-7816-3971-0B1D-F3BA8278A7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7954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F4276-187D-6CE3-993E-F42D38552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17C23C-2F96-2E5F-AADE-B0570EEC1D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C00B07-6665-4A58-FC65-130396C952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E2823B-E4A4-0F51-2D66-7171009FB3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4230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F6D7D-237B-7EA0-032E-6B89E4EC3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868859-EE2E-E95D-65E6-3940FDC964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38891A9-CB64-EE13-552E-EF3D90B9D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EA3F9A-E30D-4629-E008-196825BD2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39726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BF333-F082-69C1-3119-311109A12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0DF7ED-5A9C-3A50-108A-1023E6F47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79D4C0B-DDD7-BD28-3283-C38B5C5F9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D7286D-0DDA-0A8E-1841-CDFB1B9B7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61041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B36F5-4875-D017-BDA0-5D8920EC4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53C870-6EB1-C5AF-4CE6-65B429498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B31152-575D-C868-28D4-AF29A680C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58E0B1-EC75-A10C-8BBD-86F637F16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08573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1A28D-DB33-1856-E5EE-0D0C1EEB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DDE764-5590-AF41-FC58-A2436A37E6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C96CEF-22DB-239F-ACD6-FCF3A7772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6305C0-D9C7-744F-47E1-F09DD91F59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98125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73812-AD6D-A6CC-8B00-06534C7F6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80BC392-0BDF-0FC0-1C74-0F7AD13C9B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0148FC-F4DF-D4C7-DC5D-B1110BDE9A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1E4EFE-67FD-8B60-E8D2-1214C134F0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11477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3565-E574-5375-5D10-8EB6BE822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BB513B5-9577-1075-17B9-6795454C70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2DC9B6-B430-FD4B-316C-76C581B92B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C27288-1432-7FCF-6512-98AFDD81DD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82489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AFCFF-2340-1DE9-DE87-9471AF3AE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25D141-9BB0-7E7B-1862-D7EBB3011E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57C79EE-A442-D801-7AF4-3D75841960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07FF80-B2CC-9195-5130-F202B33A7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633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C788F-D394-3D8C-68A5-CFBF852C6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284AF1-B9A6-5CBB-EBA6-3982909872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2B19DC-2740-1816-FD87-B653B9173C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0C9129-CDB5-557E-08E4-63AC90D28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6765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6C3E8-9795-6E83-2AD4-B66F2DCFC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0283D6-D571-62FA-34DC-D0943D1AC0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2AEA2FF-77C4-A433-7CC7-E34AC42E77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0B1507-0D23-2485-2078-434837C939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281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F81CA-ED27-A54F-3457-1630D68A8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1A3A09-5AF9-88A4-293E-0F5B38DB57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FF0EC7-E18F-78C2-3D3B-674A67289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66369E-A71A-58FF-DAB6-11B77B5EFA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336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827FD-C74D-8CB4-7375-78BC34EA9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4F7AA3-BF4D-622A-931E-7D9B466AEF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1333A9-2B07-B8FF-5E3D-60C3D0484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50328C-1AA0-1DE9-0E37-796D091496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536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A8159-DAA9-54B4-C7E5-49CED9576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8C4E2F-E15D-8AE8-851A-62CC44FAD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404A025-5213-7544-6704-9FF9F24A9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9B60F9-6C96-9D65-147D-E4A79D9251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035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3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9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0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7.mp3"/><Relationship Id="rId1" Type="http://schemas.microsoft.com/office/2007/relationships/media" Target="../media/media17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8.mp3"/><Relationship Id="rId1" Type="http://schemas.microsoft.com/office/2007/relationships/media" Target="../media/media18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5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6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9.mp3"/><Relationship Id="rId1" Type="http://schemas.microsoft.com/office/2007/relationships/media" Target="../media/media19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8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9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FBED1-C097-1F0F-086D-AB15E5879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FDCF1E2-E01F-FF4C-DD11-AF57E0B67E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770926-EF06-EA3A-5F90-2956D4CFB3A7}"/>
              </a:ext>
            </a:extLst>
          </p:cNvPr>
          <p:cNvSpPr txBox="1"/>
          <p:nvPr/>
        </p:nvSpPr>
        <p:spPr>
          <a:xfrm>
            <a:off x="2893805" y="2875002"/>
            <a:ext cx="3356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2 It’s three.">
            <a:hlinkClick r:id="" action="ppaction://media"/>
            <a:extLst>
              <a:ext uri="{FF2B5EF4-FFF2-40B4-BE49-F238E27FC236}">
                <a16:creationId xmlns:a16="http://schemas.microsoft.com/office/drawing/2014/main" id="{86E37941-FCF6-62B7-70B8-8D942BB611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6275" y="1431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48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F893E-DD1B-22FC-D036-200085F9F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B9109A-B98F-98DB-6D69-1697531880F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1E3E486-0A0B-5E95-ADED-8D07D3E7DBE8}"/>
              </a:ext>
            </a:extLst>
          </p:cNvPr>
          <p:cNvSpPr txBox="1"/>
          <p:nvPr/>
        </p:nvSpPr>
        <p:spPr>
          <a:xfrm>
            <a:off x="1032893" y="4636321"/>
            <a:ext cx="70782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8F2BF3C-2FF7-B401-2D00-7E2AEB454B5E}"/>
              </a:ext>
            </a:extLst>
          </p:cNvPr>
          <p:cNvSpPr txBox="1"/>
          <p:nvPr/>
        </p:nvSpPr>
        <p:spPr>
          <a:xfrm>
            <a:off x="1936375" y="1198322"/>
            <a:ext cx="52712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What time is it now">
            <a:hlinkClick r:id="" action="ppaction://media"/>
            <a:extLst>
              <a:ext uri="{FF2B5EF4-FFF2-40B4-BE49-F238E27FC236}">
                <a16:creationId xmlns:a16="http://schemas.microsoft.com/office/drawing/2014/main" id="{53B8265C-EC9E-C8C2-F815-12C97ED644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66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6362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DC679-1F1F-8975-965F-2BE645DBD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639753-A287-7D9F-A577-5B3ECFA080A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82D491-AABE-441B-6567-1D519B10B3CE}"/>
              </a:ext>
            </a:extLst>
          </p:cNvPr>
          <p:cNvSpPr txBox="1"/>
          <p:nvPr/>
        </p:nvSpPr>
        <p:spPr>
          <a:xfrm>
            <a:off x="161444" y="2917321"/>
            <a:ext cx="88211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[t---]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3 What time is it now">
            <a:hlinkClick r:id="" action="ppaction://media"/>
            <a:extLst>
              <a:ext uri="{FF2B5EF4-FFF2-40B4-BE49-F238E27FC236}">
                <a16:creationId xmlns:a16="http://schemas.microsoft.com/office/drawing/2014/main" id="{FE33EA26-FE86-55FC-C07C-EA8E2B5008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66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5318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80294-3A58-AB17-03CA-2A5029A59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769544-61B1-A13C-58FD-9FC79648E04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816F67C-B727-F9CC-36DC-E6C7F8847AC1}"/>
              </a:ext>
            </a:extLst>
          </p:cNvPr>
          <p:cNvSpPr txBox="1"/>
          <p:nvPr/>
        </p:nvSpPr>
        <p:spPr>
          <a:xfrm>
            <a:off x="1920238" y="2875002"/>
            <a:ext cx="53035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What time is it now">
            <a:hlinkClick r:id="" action="ppaction://media"/>
            <a:extLst>
              <a:ext uri="{FF2B5EF4-FFF2-40B4-BE49-F238E27FC236}">
                <a16:creationId xmlns:a16="http://schemas.microsoft.com/office/drawing/2014/main" id="{BCF42C79-CC28-B462-4A95-6E0DC45274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6625" y="1476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0149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87BE4-2D87-AD21-3131-C1CBCD7C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913CD38-FD59-1B57-841E-EF432C2F789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2AE0029-3175-3E5D-9F37-3E7142D97724}"/>
              </a:ext>
            </a:extLst>
          </p:cNvPr>
          <p:cNvSpPr txBox="1"/>
          <p:nvPr/>
        </p:nvSpPr>
        <p:spPr>
          <a:xfrm>
            <a:off x="995162" y="4636321"/>
            <a:ext cx="715367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o’clock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3337FD-ADF3-1EF0-759E-0479F305FF46}"/>
              </a:ext>
            </a:extLst>
          </p:cNvPr>
          <p:cNvSpPr txBox="1"/>
          <p:nvPr/>
        </p:nvSpPr>
        <p:spPr>
          <a:xfrm>
            <a:off x="973566" y="1198322"/>
            <a:ext cx="71968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１時ちょうど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4 It’s one o’clock now.">
            <a:hlinkClick r:id="" action="ppaction://media"/>
            <a:extLst>
              <a:ext uri="{FF2B5EF4-FFF2-40B4-BE49-F238E27FC236}">
                <a16:creationId xmlns:a16="http://schemas.microsoft.com/office/drawing/2014/main" id="{57F0B8D7-67B0-6CF6-E4C8-D10677D5E9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1117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795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FDD8A-6DB4-FEEB-FA49-3F64E586A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59C2EE-444C-393C-0EC9-B9E85602411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F2BEB3-A62D-10CE-4F69-DBE976934C92}"/>
              </a:ext>
            </a:extLst>
          </p:cNvPr>
          <p:cNvSpPr txBox="1"/>
          <p:nvPr/>
        </p:nvSpPr>
        <p:spPr>
          <a:xfrm>
            <a:off x="599778" y="2917321"/>
            <a:ext cx="794444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o’clock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4 It’s one o’clock now.">
            <a:hlinkClick r:id="" action="ppaction://media"/>
            <a:extLst>
              <a:ext uri="{FF2B5EF4-FFF2-40B4-BE49-F238E27FC236}">
                <a16:creationId xmlns:a16="http://schemas.microsoft.com/office/drawing/2014/main" id="{1E4FDD43-2E62-5AB2-4129-4923E4A28C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1117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4836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FA1CC-1E37-28F3-7FC4-097ACEEEF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7A4C9-FD34-446F-E64F-B938A464882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9851EB-C0E9-1F69-E29F-D64F4342D961}"/>
              </a:ext>
            </a:extLst>
          </p:cNvPr>
          <p:cNvSpPr txBox="1"/>
          <p:nvPr/>
        </p:nvSpPr>
        <p:spPr>
          <a:xfrm>
            <a:off x="973566" y="2875002"/>
            <a:ext cx="71968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１時ちょうど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4 It’s one o’clock now.">
            <a:hlinkClick r:id="" action="ppaction://media"/>
            <a:extLst>
              <a:ext uri="{FF2B5EF4-FFF2-40B4-BE49-F238E27FC236}">
                <a16:creationId xmlns:a16="http://schemas.microsoft.com/office/drawing/2014/main" id="{3EB2044B-96A2-713D-34A3-A63A19803E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51117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5229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FA48B-03A6-CF85-E3CE-DC1544410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8FFB233C-A784-CF72-059E-3C1A3594D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24729"/>
            <a:ext cx="8657070" cy="96325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B18607D-D7D1-638B-D438-522E6F2DF5C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87BA4B-30A8-E802-4FAC-766D2E5B3324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 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は「何時に」という時刻をたずねる疑問詞で、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 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を修飾し、何時に起きるのかを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41A0EC9-7EFC-2383-AC88-9318C56C7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33ABB2-DD20-9765-581F-2F49E7B42F4B}"/>
              </a:ext>
            </a:extLst>
          </p:cNvPr>
          <p:cNvSpPr txBox="1"/>
          <p:nvPr/>
        </p:nvSpPr>
        <p:spPr>
          <a:xfrm>
            <a:off x="1032443" y="1951372"/>
            <a:ext cx="286843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あなたは何時に起きますか。 </a:t>
            </a:r>
          </a:p>
        </p:txBody>
      </p:sp>
    </p:spTree>
    <p:extLst>
      <p:ext uri="{BB962C8B-B14F-4D97-AF65-F5344CB8AC3E}">
        <p14:creationId xmlns:p14="http://schemas.microsoft.com/office/powerpoint/2010/main" val="4260938724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F5E9B-A007-0895-FBEE-EDE4B8D22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C0F579D-0FBB-A112-E173-E4F068A5B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24729"/>
            <a:ext cx="8657070" cy="96325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8162B4-4444-E036-86D5-3E678EAEB48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A5000F1-2742-0CA0-2615-63BF0BADCEAD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 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six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6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時に」という意味をもち、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get up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FC6D8F8-99C8-5966-A164-FBD3B6147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4D4BC9-9B71-C6C7-C1B2-2C11806C3C26}"/>
              </a:ext>
            </a:extLst>
          </p:cNvPr>
          <p:cNvSpPr txBox="1"/>
          <p:nvPr/>
        </p:nvSpPr>
        <p:spPr>
          <a:xfrm>
            <a:off x="4572000" y="1951372"/>
            <a:ext cx="17862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６時に起きます。</a:t>
            </a:r>
          </a:p>
        </p:txBody>
      </p:sp>
    </p:spTree>
    <p:extLst>
      <p:ext uri="{BB962C8B-B14F-4D97-AF65-F5344CB8AC3E}">
        <p14:creationId xmlns:p14="http://schemas.microsoft.com/office/powerpoint/2010/main" val="295166704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4EA25-7C4D-4BF8-F9C6-4E7220E15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8121717-23C4-B27D-9E52-D8FEB112BFB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9A67D1-E440-C3A4-4B45-7E927480495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D467284-8DAF-31F3-1539-E22BE588024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172A04-1FE3-9F22-D2E8-7490776B387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3D3635A-A84B-FA12-FDA2-660E40BA895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4397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B503608-8DC2-872B-47D2-51ADD3D58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7425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は疑問詞で、「何時？」という意味をもちます。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What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「何時か」を尋ねています。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48665"/>
            <a:ext cx="145069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何時ですか。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CF62-399F-BF3F-102E-1F24B8FF9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2781E3-E735-4C6D-B9C5-B7B6ACFEC42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CA3EDD-E7AF-D314-DCCB-B24E4BB883D2}"/>
              </a:ext>
            </a:extLst>
          </p:cNvPr>
          <p:cNvSpPr txBox="1"/>
          <p:nvPr/>
        </p:nvSpPr>
        <p:spPr>
          <a:xfrm>
            <a:off x="322888" y="4636321"/>
            <a:ext cx="849822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E4A48C-DBB8-7FC7-8001-69409D356784}"/>
              </a:ext>
            </a:extLst>
          </p:cNvPr>
          <p:cNvSpPr txBox="1"/>
          <p:nvPr/>
        </p:nvSpPr>
        <p:spPr>
          <a:xfrm>
            <a:off x="75303" y="1198322"/>
            <a:ext cx="89933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起きますか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What time do you get up">
            <a:hlinkClick r:id="" action="ppaction://media"/>
            <a:extLst>
              <a:ext uri="{FF2B5EF4-FFF2-40B4-BE49-F238E27FC236}">
                <a16:creationId xmlns:a16="http://schemas.microsoft.com/office/drawing/2014/main" id="{AAC80EA8-0080-713F-6AAB-2A7B73504B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0725" y="1914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719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CBBFC-700B-E658-1A1F-C5618AE08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3E2013-203A-C909-7C1B-40C14A0A2E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405E3A-8C7C-BAC0-1B07-4336842E7D1B}"/>
              </a:ext>
            </a:extLst>
          </p:cNvPr>
          <p:cNvSpPr txBox="1"/>
          <p:nvPr/>
        </p:nvSpPr>
        <p:spPr>
          <a:xfrm>
            <a:off x="1570696" y="2409490"/>
            <a:ext cx="600260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[g--] 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1 What time do you get up">
            <a:hlinkClick r:id="" action="ppaction://media"/>
            <a:extLst>
              <a:ext uri="{FF2B5EF4-FFF2-40B4-BE49-F238E27FC236}">
                <a16:creationId xmlns:a16="http://schemas.microsoft.com/office/drawing/2014/main" id="{F625F2A0-C38E-4C3C-EB97-A961F12FCA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0725" y="1914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670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80980-CC7E-F272-CDFD-001AE6F93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466E5B8-70AA-760E-67F5-A4EF792ACF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670AB66-1B1D-93A9-DD50-007AD4B5685C}"/>
              </a:ext>
            </a:extLst>
          </p:cNvPr>
          <p:cNvSpPr txBox="1"/>
          <p:nvPr/>
        </p:nvSpPr>
        <p:spPr>
          <a:xfrm>
            <a:off x="75303" y="2875002"/>
            <a:ext cx="89933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起きますか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1 What time do you get up">
            <a:hlinkClick r:id="" action="ppaction://media"/>
            <a:extLst>
              <a:ext uri="{FF2B5EF4-FFF2-40B4-BE49-F238E27FC236}">
                <a16:creationId xmlns:a16="http://schemas.microsoft.com/office/drawing/2014/main" id="{4AC757DE-C7D3-C39F-45AB-24BD99D9F2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720725" y="1914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3851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74796-6CA8-AE88-0952-147F860E7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298DCB-1646-AB9D-406E-993BCA6EE33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30A9B3-D585-1D76-D9BC-9214B573D4AB}"/>
              </a:ext>
            </a:extLst>
          </p:cNvPr>
          <p:cNvSpPr txBox="1"/>
          <p:nvPr/>
        </p:nvSpPr>
        <p:spPr>
          <a:xfrm>
            <a:off x="1920317" y="4636321"/>
            <a:ext cx="530336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up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at six.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10A5DD4-2F51-134F-AAE1-EBCE55B4C65F}"/>
              </a:ext>
            </a:extLst>
          </p:cNvPr>
          <p:cNvSpPr txBox="1"/>
          <p:nvPr/>
        </p:nvSpPr>
        <p:spPr>
          <a:xfrm>
            <a:off x="1043490" y="1198322"/>
            <a:ext cx="70570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起きます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2 I get up at six.">
            <a:hlinkClick r:id="" action="ppaction://media"/>
            <a:extLst>
              <a:ext uri="{FF2B5EF4-FFF2-40B4-BE49-F238E27FC236}">
                <a16:creationId xmlns:a16="http://schemas.microsoft.com/office/drawing/2014/main" id="{5698F130-0960-1B6C-1B19-005F2FC1B1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738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156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AC3EA-1402-4C38-BB15-C4663134A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EAD30D-0DE2-2891-7729-8F452C5FD9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86D6EB-7732-25B8-2934-5E663DF50DED}"/>
              </a:ext>
            </a:extLst>
          </p:cNvPr>
          <p:cNvSpPr txBox="1"/>
          <p:nvPr/>
        </p:nvSpPr>
        <p:spPr>
          <a:xfrm>
            <a:off x="1199517" y="2917321"/>
            <a:ext cx="674496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[g--] [u-]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six.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 </a:t>
            </a:r>
          </a:p>
        </p:txBody>
      </p:sp>
      <p:pic>
        <p:nvPicPr>
          <p:cNvPr id="3" name="02-2 I get up at six.">
            <a:hlinkClick r:id="" action="ppaction://media"/>
            <a:extLst>
              <a:ext uri="{FF2B5EF4-FFF2-40B4-BE49-F238E27FC236}">
                <a16:creationId xmlns:a16="http://schemas.microsoft.com/office/drawing/2014/main" id="{79B1ACB8-375E-0E24-C290-CBE02A2579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738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152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22E9F-168F-96FE-30DD-25346E0F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6B932F-E355-242F-753B-3F38CEE488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6B69EBA-C899-A3F1-A627-93A576DD3D55}"/>
              </a:ext>
            </a:extLst>
          </p:cNvPr>
          <p:cNvSpPr txBox="1"/>
          <p:nvPr/>
        </p:nvSpPr>
        <p:spPr>
          <a:xfrm>
            <a:off x="1043491" y="2875002"/>
            <a:ext cx="70570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起きます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2 I get up at six.">
            <a:hlinkClick r:id="" action="ppaction://media"/>
            <a:extLst>
              <a:ext uri="{FF2B5EF4-FFF2-40B4-BE49-F238E27FC236}">
                <a16:creationId xmlns:a16="http://schemas.microsoft.com/office/drawing/2014/main" id="{D0D8D473-10C0-FA4C-4CE9-AA82A8ADC3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738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548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EA197-545F-7EF5-9D16-E34604BB9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5D552C5-FECF-B9F8-D4C8-46BBF64FF60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5B023CC-26DA-892C-A6CE-5166EFA41D51}"/>
              </a:ext>
            </a:extLst>
          </p:cNvPr>
          <p:cNvSpPr txBox="1"/>
          <p:nvPr/>
        </p:nvSpPr>
        <p:spPr>
          <a:xfrm>
            <a:off x="1584101" y="4128490"/>
            <a:ext cx="59757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C2A260A-46E3-CE6F-1576-F71FE3D48614}"/>
              </a:ext>
            </a:extLst>
          </p:cNvPr>
          <p:cNvSpPr txBox="1"/>
          <p:nvPr/>
        </p:nvSpPr>
        <p:spPr>
          <a:xfrm>
            <a:off x="419547" y="1198322"/>
            <a:ext cx="83049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What time do you go to bed">
            <a:hlinkClick r:id="" action="ppaction://media"/>
            <a:extLst>
              <a:ext uri="{FF2B5EF4-FFF2-40B4-BE49-F238E27FC236}">
                <a16:creationId xmlns:a16="http://schemas.microsoft.com/office/drawing/2014/main" id="{C56A4569-C5C1-3BEB-B485-CCA0B2B9F3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411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399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46DBB-9A5C-56D8-20BB-B97E00640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51F9D6-3108-FE75-4B25-ACF5DA85B1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F8B715-0E8C-C2E4-CB40-C42D80714DE0}"/>
              </a:ext>
            </a:extLst>
          </p:cNvPr>
          <p:cNvSpPr txBox="1"/>
          <p:nvPr/>
        </p:nvSpPr>
        <p:spPr>
          <a:xfrm>
            <a:off x="814224" y="2409490"/>
            <a:ext cx="75155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[t---]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3 What time do you go to bed">
            <a:hlinkClick r:id="" action="ppaction://media"/>
            <a:extLst>
              <a:ext uri="{FF2B5EF4-FFF2-40B4-BE49-F238E27FC236}">
                <a16:creationId xmlns:a16="http://schemas.microsoft.com/office/drawing/2014/main" id="{46FDC947-F95C-1A1F-DCDD-10C304E609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411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8509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FCBF6-740D-4F38-3AC3-10BC4EC46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2D2E54-3129-715B-5434-61FAB2C9864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06A20F-9EDC-533F-8B61-D030B3F4EB6B}"/>
              </a:ext>
            </a:extLst>
          </p:cNvPr>
          <p:cNvSpPr txBox="1"/>
          <p:nvPr/>
        </p:nvSpPr>
        <p:spPr>
          <a:xfrm>
            <a:off x="408791" y="2875002"/>
            <a:ext cx="83264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3 What time do you go to bed">
            <a:hlinkClick r:id="" action="ppaction://media"/>
            <a:extLst>
              <a:ext uri="{FF2B5EF4-FFF2-40B4-BE49-F238E27FC236}">
                <a16:creationId xmlns:a16="http://schemas.microsoft.com/office/drawing/2014/main" id="{FDA26FC1-AEA6-4058-8315-66913B3C9A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4112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8830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C5C1F-DB3A-BFD7-8817-9FB3B872D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ECFF61-AD9C-B97A-CE5F-76253B8B168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13F66E-216D-F9A9-815C-505223C994E3}"/>
              </a:ext>
            </a:extLst>
          </p:cNvPr>
          <p:cNvSpPr txBox="1"/>
          <p:nvPr/>
        </p:nvSpPr>
        <p:spPr>
          <a:xfrm>
            <a:off x="997807" y="4636321"/>
            <a:ext cx="714837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bed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at eleven.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00CC78-A3D8-FD73-0C38-A9BC054B52DA}"/>
              </a:ext>
            </a:extLst>
          </p:cNvPr>
          <p:cNvSpPr txBox="1"/>
          <p:nvPr/>
        </p:nvSpPr>
        <p:spPr>
          <a:xfrm>
            <a:off x="1194095" y="1198322"/>
            <a:ext cx="67558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4 I go to bed at eleven.">
            <a:hlinkClick r:id="" action="ppaction://media"/>
            <a:extLst>
              <a:ext uri="{FF2B5EF4-FFF2-40B4-BE49-F238E27FC236}">
                <a16:creationId xmlns:a16="http://schemas.microsoft.com/office/drawing/2014/main" id="{E063B949-4AAF-E257-1EF4-1C1EDF72E1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8213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6568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BD18A-29A4-CC3F-B57B-EB46C331A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19FDA2F-4C0E-FF81-A89A-ACB495058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7425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EF11CA-DD58-9E42-72AD-0A220560747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50A9F6-3135-FEA4-2339-F7133D14EDB8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three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は形式上の主語で、「現在の時刻」を指すために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336664B-5563-4FA4-5EA0-431315D0E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2AD4D2-4134-764E-D7EC-C49E618A805B}"/>
              </a:ext>
            </a:extLst>
          </p:cNvPr>
          <p:cNvSpPr txBox="1"/>
          <p:nvPr/>
        </p:nvSpPr>
        <p:spPr>
          <a:xfrm>
            <a:off x="3582697" y="1748665"/>
            <a:ext cx="114869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３時です。</a:t>
            </a:r>
          </a:p>
        </p:txBody>
      </p:sp>
    </p:spTree>
    <p:extLst>
      <p:ext uri="{BB962C8B-B14F-4D97-AF65-F5344CB8AC3E}">
        <p14:creationId xmlns:p14="http://schemas.microsoft.com/office/powerpoint/2010/main" val="3647874402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EB5F2-4E58-2717-D49F-86E3A3439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7685A03-0295-221E-5950-6646415641D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FFD1B0-3C82-9A50-1504-322AAD831FB0}"/>
              </a:ext>
            </a:extLst>
          </p:cNvPr>
          <p:cNvSpPr txBox="1"/>
          <p:nvPr/>
        </p:nvSpPr>
        <p:spPr>
          <a:xfrm>
            <a:off x="153316" y="2917321"/>
            <a:ext cx="883736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eleven.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 </a:t>
            </a:r>
          </a:p>
        </p:txBody>
      </p:sp>
      <p:pic>
        <p:nvPicPr>
          <p:cNvPr id="3" name="02-4 I go to bed at eleven.">
            <a:hlinkClick r:id="" action="ppaction://media"/>
            <a:extLst>
              <a:ext uri="{FF2B5EF4-FFF2-40B4-BE49-F238E27FC236}">
                <a16:creationId xmlns:a16="http://schemas.microsoft.com/office/drawing/2014/main" id="{2347C659-E6A1-1ED7-D1FA-051A465343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8213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3214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F7DC6-9DD1-D7C8-4DE7-F6D6E15B8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66A9E1-578D-91EE-AB33-37060D5B722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094246-817F-58DB-9F4B-37C39CBF5846}"/>
              </a:ext>
            </a:extLst>
          </p:cNvPr>
          <p:cNvSpPr txBox="1"/>
          <p:nvPr/>
        </p:nvSpPr>
        <p:spPr>
          <a:xfrm>
            <a:off x="1264023" y="2875002"/>
            <a:ext cx="66159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2-4 I go to bed at eleven.">
            <a:hlinkClick r:id="" action="ppaction://media"/>
            <a:extLst>
              <a:ext uri="{FF2B5EF4-FFF2-40B4-BE49-F238E27FC236}">
                <a16:creationId xmlns:a16="http://schemas.microsoft.com/office/drawing/2014/main" id="{B77B6FB1-0849-4557-2A0C-07004EA676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8213" y="1785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311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0FC7A-E726-5FA2-9B4D-3AA7AB75F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D7E1E7B0-4FF4-AC15-FAE8-E6CDA352D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5842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550670-7B85-CC68-4045-6E725E0E3273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D06D2A-A500-04BB-C999-849259167B4C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は疑問詞で、「何曜日？」という意味をもちます。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What 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「何曜日か」を尋ねています。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「今日」という意味をもち、文全体を修飾しています。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95E81EB-25C5-3C4B-C83C-3F460E728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327D94-259C-E644-C6D4-2D468C05EDBC}"/>
              </a:ext>
            </a:extLst>
          </p:cNvPr>
          <p:cNvSpPr txBox="1"/>
          <p:nvPr/>
        </p:nvSpPr>
        <p:spPr>
          <a:xfrm>
            <a:off x="1032444" y="1748665"/>
            <a:ext cx="236509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今日は何曜日ですか。</a:t>
            </a:r>
          </a:p>
        </p:txBody>
      </p:sp>
    </p:spTree>
    <p:extLst>
      <p:ext uri="{BB962C8B-B14F-4D97-AF65-F5344CB8AC3E}">
        <p14:creationId xmlns:p14="http://schemas.microsoft.com/office/powerpoint/2010/main" val="3666118576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6440C-6C66-3A2D-B9E6-0AAC4542E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47F619D1-50BE-0A38-5DC9-DF6D2BB17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65842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7669AC-34AD-5508-F087-5E84D448A70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DF48AC-3AEA-4ACE-DA6D-8739D3A75167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Monday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は形式上の主語で、「曜日」を指すために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A8A0758-CBF3-1578-490B-AFE72125E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0BC0AB2-BF69-7B5A-99C3-4E0CCBA52B50}"/>
              </a:ext>
            </a:extLst>
          </p:cNvPr>
          <p:cNvSpPr txBox="1"/>
          <p:nvPr/>
        </p:nvSpPr>
        <p:spPr>
          <a:xfrm>
            <a:off x="4455151" y="1748665"/>
            <a:ext cx="141714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月曜日です。</a:t>
            </a:r>
          </a:p>
        </p:txBody>
      </p:sp>
    </p:spTree>
    <p:extLst>
      <p:ext uri="{BB962C8B-B14F-4D97-AF65-F5344CB8AC3E}">
        <p14:creationId xmlns:p14="http://schemas.microsoft.com/office/powerpoint/2010/main" val="3855653912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7C980-DB5F-A8AD-CBFD-8A45242A6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E611B03-9AD9-2806-EAA5-8B44630B775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F3245A-37CF-9DB9-84F9-828BC5AE3699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1F90624-C907-87D7-0E63-D2980541D4D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D71AF8-92AF-4299-4F2F-F9816400894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7637E67-8242-7416-08CE-8B274FC5B29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636141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6036D-81EB-A30A-A2BA-8719963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177133-C010-EA99-DB97-DFC5375D872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822AE1-CE54-9BE8-C72D-A4CE9D5FA380}"/>
              </a:ext>
            </a:extLst>
          </p:cNvPr>
          <p:cNvSpPr txBox="1"/>
          <p:nvPr/>
        </p:nvSpPr>
        <p:spPr>
          <a:xfrm>
            <a:off x="968347" y="4636321"/>
            <a:ext cx="72073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day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121F4D-196F-4266-2E51-44A1D946196E}"/>
              </a:ext>
            </a:extLst>
          </p:cNvPr>
          <p:cNvSpPr txBox="1"/>
          <p:nvPr/>
        </p:nvSpPr>
        <p:spPr>
          <a:xfrm>
            <a:off x="1013906" y="1198322"/>
            <a:ext cx="71161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1 What day is it today">
            <a:hlinkClick r:id="" action="ppaction://media"/>
            <a:extLst>
              <a:ext uri="{FF2B5EF4-FFF2-40B4-BE49-F238E27FC236}">
                <a16:creationId xmlns:a16="http://schemas.microsoft.com/office/drawing/2014/main" id="{30A57D84-2B00-BFFB-2507-8D78A3D001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4163" y="1949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2539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B63C7-BEDA-E8A5-B14A-4239A924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632690-3589-F353-047D-FCB4D0D711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D4C74AC-5B2B-6DD0-86DC-11909ED97B68}"/>
              </a:ext>
            </a:extLst>
          </p:cNvPr>
          <p:cNvSpPr txBox="1"/>
          <p:nvPr/>
        </p:nvSpPr>
        <p:spPr>
          <a:xfrm>
            <a:off x="548719" y="2917321"/>
            <a:ext cx="804656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day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1 What day is it today">
            <a:hlinkClick r:id="" action="ppaction://media"/>
            <a:extLst>
              <a:ext uri="{FF2B5EF4-FFF2-40B4-BE49-F238E27FC236}">
                <a16:creationId xmlns:a16="http://schemas.microsoft.com/office/drawing/2014/main" id="{3FFB0743-8D54-1ECC-D037-1549F09051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4163" y="1949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886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4AEA1-FA4F-93A4-1FCD-AE8AFFF00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12CCB4-26D3-5028-242B-42F5D5DF037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5A1DCB-5253-E8CD-9535-E8E2830CF4A2}"/>
              </a:ext>
            </a:extLst>
          </p:cNvPr>
          <p:cNvSpPr txBox="1"/>
          <p:nvPr/>
        </p:nvSpPr>
        <p:spPr>
          <a:xfrm>
            <a:off x="1013906" y="2875002"/>
            <a:ext cx="71161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3-1 What day is it today">
            <a:hlinkClick r:id="" action="ppaction://media"/>
            <a:extLst>
              <a:ext uri="{FF2B5EF4-FFF2-40B4-BE49-F238E27FC236}">
                <a16:creationId xmlns:a16="http://schemas.microsoft.com/office/drawing/2014/main" id="{7D26085D-A928-1165-9D6C-79193A5E53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54163" y="19494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1794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0891B-5873-9F40-1A8D-BAA3A097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B8C1EA-5E16-CFA6-6906-FDDA38CE2F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4513F7-BF7D-2B94-325B-FED0FB3BAB5C}"/>
              </a:ext>
            </a:extLst>
          </p:cNvPr>
          <p:cNvSpPr txBox="1"/>
          <p:nvPr/>
        </p:nvSpPr>
        <p:spPr>
          <a:xfrm>
            <a:off x="2404413" y="4636321"/>
            <a:ext cx="433517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71219D-7C48-1DFE-59D0-8217DC7B7C2E}"/>
              </a:ext>
            </a:extLst>
          </p:cNvPr>
          <p:cNvSpPr txBox="1"/>
          <p:nvPr/>
        </p:nvSpPr>
        <p:spPr>
          <a:xfrm>
            <a:off x="2581834" y="1198322"/>
            <a:ext cx="39803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It’s Monday.">
            <a:hlinkClick r:id="" action="ppaction://media"/>
            <a:extLst>
              <a:ext uri="{FF2B5EF4-FFF2-40B4-BE49-F238E27FC236}">
                <a16:creationId xmlns:a16="http://schemas.microsoft.com/office/drawing/2014/main" id="{9A6AE057-1157-9AEB-D149-1B8C1A0718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01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892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B595A-65EC-4F63-C5AA-362D16403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8CD3FF-D9FC-68FC-8E26-15E1A2B998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069DCCD-84A8-5B12-6254-86F3AE2A802D}"/>
              </a:ext>
            </a:extLst>
          </p:cNvPr>
          <p:cNvSpPr txBox="1"/>
          <p:nvPr/>
        </p:nvSpPr>
        <p:spPr>
          <a:xfrm>
            <a:off x="2087023" y="2917321"/>
            <a:ext cx="496995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2 It’s Monday.">
            <a:hlinkClick r:id="" action="ppaction://media"/>
            <a:extLst>
              <a:ext uri="{FF2B5EF4-FFF2-40B4-BE49-F238E27FC236}">
                <a16:creationId xmlns:a16="http://schemas.microsoft.com/office/drawing/2014/main" id="{750345D2-3344-1BD4-D303-5CC1F0306F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01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591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A4D26-A6FB-C02A-E84A-8CB98196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6BFEB7-AD0F-3366-B865-B290BEB501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C0FE07-39B7-5763-9B01-477EE822E1C6}"/>
              </a:ext>
            </a:extLst>
          </p:cNvPr>
          <p:cNvSpPr txBox="1"/>
          <p:nvPr/>
        </p:nvSpPr>
        <p:spPr>
          <a:xfrm>
            <a:off x="2495773" y="2875002"/>
            <a:ext cx="4152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2 It’s Monday.">
            <a:hlinkClick r:id="" action="ppaction://media"/>
            <a:extLst>
              <a:ext uri="{FF2B5EF4-FFF2-40B4-BE49-F238E27FC236}">
                <a16:creationId xmlns:a16="http://schemas.microsoft.com/office/drawing/2014/main" id="{33F809FF-48C1-1674-1C85-F6EF5ED0B8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01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108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7534E-9B9B-0DA5-6FBB-630543215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75C163-07EA-6397-E4B4-2A6AFEE380D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A4B05DB-5950-698E-3185-83EAF5F30732}"/>
              </a:ext>
            </a:extLst>
          </p:cNvPr>
          <p:cNvSpPr txBox="1"/>
          <p:nvPr/>
        </p:nvSpPr>
        <p:spPr>
          <a:xfrm>
            <a:off x="398111" y="4636321"/>
            <a:ext cx="834777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day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97968D-2CC9-AF92-BE57-5BEE77784C7E}"/>
              </a:ext>
            </a:extLst>
          </p:cNvPr>
          <p:cNvSpPr txBox="1"/>
          <p:nvPr/>
        </p:nvSpPr>
        <p:spPr>
          <a:xfrm>
            <a:off x="1013906" y="1198322"/>
            <a:ext cx="71161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3-3 What day is it tomorrow">
            <a:hlinkClick r:id="" action="ppaction://media"/>
            <a:extLst>
              <a:ext uri="{FF2B5EF4-FFF2-40B4-BE49-F238E27FC236}">
                <a16:creationId xmlns:a16="http://schemas.microsoft.com/office/drawing/2014/main" id="{3E25772A-A086-3392-DA7A-342C0380DA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030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9568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C0E9-EE2E-008C-5EBE-D0F0C8256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6C8576-472F-7F9C-DF4F-6557A41460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27CB13-5A17-04AC-3DCF-EB70F58F5FB8}"/>
              </a:ext>
            </a:extLst>
          </p:cNvPr>
          <p:cNvSpPr txBox="1"/>
          <p:nvPr/>
        </p:nvSpPr>
        <p:spPr>
          <a:xfrm>
            <a:off x="1296336" y="2409490"/>
            <a:ext cx="65513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[d--]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3 What day is it tomorrow">
            <a:hlinkClick r:id="" action="ppaction://media"/>
            <a:extLst>
              <a:ext uri="{FF2B5EF4-FFF2-40B4-BE49-F238E27FC236}">
                <a16:creationId xmlns:a16="http://schemas.microsoft.com/office/drawing/2014/main" id="{EAADABA3-52A8-F689-0B7D-EB1E544B64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030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788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E10D7-F5DB-57F3-404E-D5ABFB0B3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1C33D0-752A-F434-6F8F-21708115778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C82110-571B-6205-F41D-A098C704E359}"/>
              </a:ext>
            </a:extLst>
          </p:cNvPr>
          <p:cNvSpPr txBox="1"/>
          <p:nvPr/>
        </p:nvSpPr>
        <p:spPr>
          <a:xfrm>
            <a:off x="1013906" y="2875002"/>
            <a:ext cx="71161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3-3 What day is it tomorrow">
            <a:hlinkClick r:id="" action="ppaction://media"/>
            <a:extLst>
              <a:ext uri="{FF2B5EF4-FFF2-40B4-BE49-F238E27FC236}">
                <a16:creationId xmlns:a16="http://schemas.microsoft.com/office/drawing/2014/main" id="{E79FE605-18DE-CCF2-2F59-007B6FF16A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030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659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D2B5B-19B9-CF24-0F09-EC54591EE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65786D-A715-D9B9-1FF2-BD97CCFB91F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703464-41EA-F6E6-CAB2-D4DA975DA951}"/>
              </a:ext>
            </a:extLst>
          </p:cNvPr>
          <p:cNvSpPr txBox="1"/>
          <p:nvPr/>
        </p:nvSpPr>
        <p:spPr>
          <a:xfrm>
            <a:off x="1836906" y="4636321"/>
            <a:ext cx="547018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Wednesday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92632F7-AEE4-EE60-1968-7AD7CB45DAE2}"/>
              </a:ext>
            </a:extLst>
          </p:cNvPr>
          <p:cNvSpPr txBox="1"/>
          <p:nvPr/>
        </p:nvSpPr>
        <p:spPr>
          <a:xfrm>
            <a:off x="2581834" y="1198322"/>
            <a:ext cx="39803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4 It’s Wednesday.">
            <a:hlinkClick r:id="" action="ppaction://media"/>
            <a:extLst>
              <a:ext uri="{FF2B5EF4-FFF2-40B4-BE49-F238E27FC236}">
                <a16:creationId xmlns:a16="http://schemas.microsoft.com/office/drawing/2014/main" id="{8EBC52DE-938D-1923-836F-715E24BCAA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525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0907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CB9ED-7717-9FA1-5C03-8C8600597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DC8471-B071-642C-37DD-738A9281B9B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B662726-7178-EA08-F1DB-87C4FFEDA585}"/>
              </a:ext>
            </a:extLst>
          </p:cNvPr>
          <p:cNvSpPr txBox="1"/>
          <p:nvPr/>
        </p:nvSpPr>
        <p:spPr>
          <a:xfrm>
            <a:off x="1549121" y="2917321"/>
            <a:ext cx="60457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Wednesday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4 It’s Wednesday.">
            <a:hlinkClick r:id="" action="ppaction://media"/>
            <a:extLst>
              <a:ext uri="{FF2B5EF4-FFF2-40B4-BE49-F238E27FC236}">
                <a16:creationId xmlns:a16="http://schemas.microsoft.com/office/drawing/2014/main" id="{E99ACF13-37A0-4C5D-7A54-1362CB8310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525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8906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015D8-6200-4863-B2AB-4077A5FD2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E69295-7183-D016-7E22-B271471E19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2041EE-FE26-8ACE-6D8A-38FDF13A3A35}"/>
              </a:ext>
            </a:extLst>
          </p:cNvPr>
          <p:cNvSpPr txBox="1"/>
          <p:nvPr/>
        </p:nvSpPr>
        <p:spPr>
          <a:xfrm>
            <a:off x="2495773" y="2875002"/>
            <a:ext cx="4152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水曜日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4 It’s Wednesday.">
            <a:hlinkClick r:id="" action="ppaction://media"/>
            <a:extLst>
              <a:ext uri="{FF2B5EF4-FFF2-40B4-BE49-F238E27FC236}">
                <a16:creationId xmlns:a16="http://schemas.microsoft.com/office/drawing/2014/main" id="{FBFB71E2-1734-9621-B510-47907E36D6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525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172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7F36C-764D-3FEC-78D6-5EBDC3DBF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E657FE56-1735-E88B-525F-415BB4BF9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895252"/>
            <a:ext cx="8657070" cy="76816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A7CE09-395B-D901-7DE0-FCA5DA7B4747}"/>
              </a:ext>
            </a:extLst>
          </p:cNvPr>
          <p:cNvSpPr/>
          <p:nvPr/>
        </p:nvSpPr>
        <p:spPr>
          <a:xfrm>
            <a:off x="0" y="2783194"/>
            <a:ext cx="9144000" cy="4074806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AF713A-A538-52DA-9077-89C5C22EACA6}"/>
              </a:ext>
            </a:extLst>
          </p:cNvPr>
          <p:cNvSpPr txBox="1"/>
          <p:nvPr/>
        </p:nvSpPr>
        <p:spPr>
          <a:xfrm>
            <a:off x="537493" y="3031844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date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は疑問詞で、「何？」という意味をもちます。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date = What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日付を尋ねています。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「今日」という意味をもち、文全体を修飾しています。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04549E0-CE0F-F375-DDEE-63AE99351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BFC11E-1E2B-1528-142A-BFEB2542736E}"/>
              </a:ext>
            </a:extLst>
          </p:cNvPr>
          <p:cNvSpPr txBox="1"/>
          <p:nvPr/>
        </p:nvSpPr>
        <p:spPr>
          <a:xfrm>
            <a:off x="1032444" y="1748665"/>
            <a:ext cx="257482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今日は何月何日ですか。</a:t>
            </a:r>
          </a:p>
        </p:txBody>
      </p:sp>
    </p:spTree>
    <p:extLst>
      <p:ext uri="{BB962C8B-B14F-4D97-AF65-F5344CB8AC3E}">
        <p14:creationId xmlns:p14="http://schemas.microsoft.com/office/powerpoint/2010/main" val="3800060375"/>
      </p:ext>
    </p:extLst>
  </p:cSld>
  <p:clrMapOvr>
    <a:masterClrMapping/>
  </p:clrMapOvr>
  <p:transition spd="slow">
    <p:push dir="u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44693-FF86-20E7-444C-3449426A8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713C1E9-4D8E-6862-7E24-B1DACDCD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895252"/>
            <a:ext cx="8657070" cy="76816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B43535-8187-F0EB-C4A5-7CC64F4EE04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C58E45-0065-8CCE-D017-263989706B26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May 2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は形式上の主語で、日付を説明するために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7038B01-1343-A3A8-35A9-4B338616C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BBD643A-BC76-3CF6-17E4-736989634931}"/>
              </a:ext>
            </a:extLst>
          </p:cNvPr>
          <p:cNvSpPr txBox="1"/>
          <p:nvPr/>
        </p:nvSpPr>
        <p:spPr>
          <a:xfrm>
            <a:off x="4648099" y="1748665"/>
            <a:ext cx="149264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５月２日です。</a:t>
            </a:r>
          </a:p>
        </p:txBody>
      </p:sp>
    </p:spTree>
    <p:extLst>
      <p:ext uri="{BB962C8B-B14F-4D97-AF65-F5344CB8AC3E}">
        <p14:creationId xmlns:p14="http://schemas.microsoft.com/office/powerpoint/2010/main" val="2620855086"/>
      </p:ext>
    </p:extLst>
  </p:cSld>
  <p:clrMapOvr>
    <a:masterClrMapping/>
  </p:clrMapOvr>
  <p:transition spd="slow">
    <p:push dir="u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6B4B8-BB8C-B46C-910C-B27FDC8E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19701AF-CF83-EF7E-F732-D0071A7AB62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ECFC7D-A855-C57E-778C-A560D08AA5A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0A02A7C-31FE-CEFD-7F46-736BA910C4C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D53CEE-02F0-C557-229C-2A111DF571DB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01BAA7E-72FC-CD79-A24E-D8B5F058D94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5062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786089" y="4636321"/>
            <a:ext cx="52706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2592591" y="1198322"/>
            <a:ext cx="39588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What time is it">
            <a:hlinkClick r:id="" action="ppaction://media"/>
            <a:extLst>
              <a:ext uri="{FF2B5EF4-FFF2-40B4-BE49-F238E27FC236}">
                <a16:creationId xmlns:a16="http://schemas.microsoft.com/office/drawing/2014/main" id="{57A17E9C-A839-F55E-4844-937FB8CEDD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B7E79-0805-FC3A-5A67-49A08E768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461474-A153-D285-6AC2-43DE319C99F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495DB6-49A7-D644-8C83-E89A08B40CFA}"/>
              </a:ext>
            </a:extLst>
          </p:cNvPr>
          <p:cNvSpPr txBox="1"/>
          <p:nvPr/>
        </p:nvSpPr>
        <p:spPr>
          <a:xfrm>
            <a:off x="700590" y="4636321"/>
            <a:ext cx="774534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date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CC38EE-3815-8718-81DF-2AB6DD3184EF}"/>
              </a:ext>
            </a:extLst>
          </p:cNvPr>
          <p:cNvSpPr txBox="1"/>
          <p:nvPr/>
        </p:nvSpPr>
        <p:spPr>
          <a:xfrm>
            <a:off x="700590" y="1198322"/>
            <a:ext cx="7742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日付は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1 What’s the date today">
            <a:hlinkClick r:id="" action="ppaction://media"/>
            <a:extLst>
              <a:ext uri="{FF2B5EF4-FFF2-40B4-BE49-F238E27FC236}">
                <a16:creationId xmlns:a16="http://schemas.microsoft.com/office/drawing/2014/main" id="{9130AA35-525F-85CE-B587-52F275E5C7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887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0405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F227F-490F-8FB0-CDF0-F40B52520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9BEEF-E9E4-3DA2-DD38-BBB75D4786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EA3EC0-9742-12B5-EE86-83212B9ADAE8}"/>
              </a:ext>
            </a:extLst>
          </p:cNvPr>
          <p:cNvSpPr txBox="1"/>
          <p:nvPr/>
        </p:nvSpPr>
        <p:spPr>
          <a:xfrm>
            <a:off x="357711" y="2917321"/>
            <a:ext cx="842857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date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1 What’s the date today">
            <a:hlinkClick r:id="" action="ppaction://media"/>
            <a:extLst>
              <a:ext uri="{FF2B5EF4-FFF2-40B4-BE49-F238E27FC236}">
                <a16:creationId xmlns:a16="http://schemas.microsoft.com/office/drawing/2014/main" id="{CDF4CF9A-7CF0-96F0-A990-4008DE94C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887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792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AA8C-7B3A-6FC0-53F4-02B7CE7FE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2FBE38-ECAF-E18D-1F37-1F4876CE1B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631022E-517E-2EB2-9727-C4E08738CBB3}"/>
              </a:ext>
            </a:extLst>
          </p:cNvPr>
          <p:cNvSpPr txBox="1"/>
          <p:nvPr/>
        </p:nvSpPr>
        <p:spPr>
          <a:xfrm>
            <a:off x="700590" y="2875002"/>
            <a:ext cx="7742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日付は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1 What’s the date today">
            <a:hlinkClick r:id="" action="ppaction://media"/>
            <a:extLst>
              <a:ext uri="{FF2B5EF4-FFF2-40B4-BE49-F238E27FC236}">
                <a16:creationId xmlns:a16="http://schemas.microsoft.com/office/drawing/2014/main" id="{D5931B7E-9A86-76A8-0376-C4C7E15FAB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8875" y="2122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9626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E266B-0ABE-AA3C-3FE8-D8258998A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6E1E1B-ACC4-1865-2350-97455659785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C1EE55B-ACE6-2B46-DC50-20BBE41528A6}"/>
              </a:ext>
            </a:extLst>
          </p:cNvPr>
          <p:cNvSpPr txBox="1"/>
          <p:nvPr/>
        </p:nvSpPr>
        <p:spPr>
          <a:xfrm>
            <a:off x="1710466" y="4128490"/>
            <a:ext cx="57230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second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C29F6B-7001-F203-E030-167EF1646822}"/>
              </a:ext>
            </a:extLst>
          </p:cNvPr>
          <p:cNvSpPr txBox="1"/>
          <p:nvPr/>
        </p:nvSpPr>
        <p:spPr>
          <a:xfrm>
            <a:off x="2404413" y="1198322"/>
            <a:ext cx="4550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５月２日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t’s May second.">
            <a:hlinkClick r:id="" action="ppaction://media"/>
            <a:extLst>
              <a:ext uri="{FF2B5EF4-FFF2-40B4-BE49-F238E27FC236}">
                <a16:creationId xmlns:a16="http://schemas.microsoft.com/office/drawing/2014/main" id="{9F3022B2-E22C-3615-A035-1A70403B55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00175" y="1766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425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A38FA-0C1E-5A8F-FE86-0C00D419E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E2E2B8-B663-B534-95E4-D50F17D1BA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2725C7-E016-E7BE-A3EC-2FB2E2337813}"/>
              </a:ext>
            </a:extLst>
          </p:cNvPr>
          <p:cNvSpPr txBox="1"/>
          <p:nvPr/>
        </p:nvSpPr>
        <p:spPr>
          <a:xfrm>
            <a:off x="1366221" y="2409490"/>
            <a:ext cx="641155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t’s May second.">
            <a:hlinkClick r:id="" action="ppaction://media"/>
            <a:extLst>
              <a:ext uri="{FF2B5EF4-FFF2-40B4-BE49-F238E27FC236}">
                <a16:creationId xmlns:a16="http://schemas.microsoft.com/office/drawing/2014/main" id="{4F2C9BED-F06F-0327-FD3F-993EF36CE1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00175" y="1766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900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2E177-0A03-D1DF-51F3-4F9AA915F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D7CB43-E077-DDCF-BE39-C67C9E7830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F43CE1-A6C1-FC33-2572-440C5F094D1D}"/>
              </a:ext>
            </a:extLst>
          </p:cNvPr>
          <p:cNvSpPr txBox="1"/>
          <p:nvPr/>
        </p:nvSpPr>
        <p:spPr>
          <a:xfrm>
            <a:off x="2296757" y="2875002"/>
            <a:ext cx="4550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５月２日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t’s May second.">
            <a:hlinkClick r:id="" action="ppaction://media"/>
            <a:extLst>
              <a:ext uri="{FF2B5EF4-FFF2-40B4-BE49-F238E27FC236}">
                <a16:creationId xmlns:a16="http://schemas.microsoft.com/office/drawing/2014/main" id="{B0B09146-5BD9-1A71-C886-DCC698912C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00175" y="1766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481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4D41F-0FD2-FD9B-7BC3-74792D51A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CCE74D-06F6-2C25-0B27-E6117846DAF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7BC900-6E35-7DA9-E0C7-44B1B627FBC2}"/>
              </a:ext>
            </a:extLst>
          </p:cNvPr>
          <p:cNvSpPr txBox="1"/>
          <p:nvPr/>
        </p:nvSpPr>
        <p:spPr>
          <a:xfrm>
            <a:off x="108247" y="4636321"/>
            <a:ext cx="892750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date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92A1D2-7BEB-7425-0022-45162E4C87A3}"/>
              </a:ext>
            </a:extLst>
          </p:cNvPr>
          <p:cNvSpPr txBox="1"/>
          <p:nvPr/>
        </p:nvSpPr>
        <p:spPr>
          <a:xfrm>
            <a:off x="700590" y="1198322"/>
            <a:ext cx="7742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日付は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3 What’s the date tomorrow">
            <a:hlinkClick r:id="" action="ppaction://media"/>
            <a:extLst>
              <a:ext uri="{FF2B5EF4-FFF2-40B4-BE49-F238E27FC236}">
                <a16:creationId xmlns:a16="http://schemas.microsoft.com/office/drawing/2014/main" id="{90EA1A71-765B-9B9E-3BD1-4ABE27E92A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2675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273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95476-9337-C5EB-6E33-45A722551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0A4EC6-D474-CC67-FD31-E575E3F8CB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B880007-B936-6D06-DF19-E19422C585D5}"/>
              </a:ext>
            </a:extLst>
          </p:cNvPr>
          <p:cNvSpPr txBox="1"/>
          <p:nvPr/>
        </p:nvSpPr>
        <p:spPr>
          <a:xfrm>
            <a:off x="1320520" y="2409490"/>
            <a:ext cx="65029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[d---]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4-3 What’s the date tomorrow">
            <a:hlinkClick r:id="" action="ppaction://media"/>
            <a:extLst>
              <a:ext uri="{FF2B5EF4-FFF2-40B4-BE49-F238E27FC236}">
                <a16:creationId xmlns:a16="http://schemas.microsoft.com/office/drawing/2014/main" id="{AE570DA0-D0DB-C908-D781-6F39E895F0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2675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645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9DFDD-76AD-7C51-ED11-2F4D7DDA1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EA78E5-C93A-63C7-C8E2-7FCDB8EB01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C22CFF9-2988-D00A-284D-0091FDBFE373}"/>
              </a:ext>
            </a:extLst>
          </p:cNvPr>
          <p:cNvSpPr txBox="1"/>
          <p:nvPr/>
        </p:nvSpPr>
        <p:spPr>
          <a:xfrm>
            <a:off x="700590" y="2875002"/>
            <a:ext cx="7742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日付は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3 What’s the date tomorrow">
            <a:hlinkClick r:id="" action="ppaction://media"/>
            <a:extLst>
              <a:ext uri="{FF2B5EF4-FFF2-40B4-BE49-F238E27FC236}">
                <a16:creationId xmlns:a16="http://schemas.microsoft.com/office/drawing/2014/main" id="{EAC13715-AF51-6404-8117-58890FC69A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82675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39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C7A74-C7BA-E379-F5D7-2639FEBFC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419207-AEA3-C930-7F3C-3C668A26EC7B}"/>
              </a:ext>
            </a:extLst>
          </p:cNvPr>
          <p:cNvSpPr/>
          <p:nvPr/>
        </p:nvSpPr>
        <p:spPr>
          <a:xfrm>
            <a:off x="-1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F3057B-AD0F-F426-E34A-49BF23378BE1}"/>
              </a:ext>
            </a:extLst>
          </p:cNvPr>
          <p:cNvSpPr txBox="1"/>
          <p:nvPr/>
        </p:nvSpPr>
        <p:spPr>
          <a:xfrm>
            <a:off x="1769632" y="4128490"/>
            <a:ext cx="56047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March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March third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F31202-1E0C-AA54-C5BE-A53425B89DB4}"/>
              </a:ext>
            </a:extLst>
          </p:cNvPr>
          <p:cNvSpPr txBox="1"/>
          <p:nvPr/>
        </p:nvSpPr>
        <p:spPr>
          <a:xfrm>
            <a:off x="2404413" y="1198322"/>
            <a:ext cx="4550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３月３日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4 It’s March third.">
            <a:hlinkClick r:id="" action="ppaction://media"/>
            <a:extLst>
              <a:ext uri="{FF2B5EF4-FFF2-40B4-BE49-F238E27FC236}">
                <a16:creationId xmlns:a16="http://schemas.microsoft.com/office/drawing/2014/main" id="{DFFBC836-1167-931A-9D89-D1C6807999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1913" y="1824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6710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3AB9598-5185-DD76-1016-BEEE9460C11F}"/>
              </a:ext>
            </a:extLst>
          </p:cNvPr>
          <p:cNvSpPr txBox="1"/>
          <p:nvPr/>
        </p:nvSpPr>
        <p:spPr>
          <a:xfrm>
            <a:off x="1452442" y="2917321"/>
            <a:ext cx="623911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time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1 What time is it">
            <a:hlinkClick r:id="" action="ppaction://media"/>
            <a:extLst>
              <a:ext uri="{FF2B5EF4-FFF2-40B4-BE49-F238E27FC236}">
                <a16:creationId xmlns:a16="http://schemas.microsoft.com/office/drawing/2014/main" id="{F9EC227F-66B9-1CA4-5F9F-CDBCEED764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F7583-F9D0-CCE4-C9BB-5B6D2507D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7DADB9-F825-9874-1A5F-EDB8522AF87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711EE1-A19F-184A-6D42-C76B75EE27A3}"/>
              </a:ext>
            </a:extLst>
          </p:cNvPr>
          <p:cNvSpPr txBox="1"/>
          <p:nvPr/>
        </p:nvSpPr>
        <p:spPr>
          <a:xfrm>
            <a:off x="1210235" y="2409490"/>
            <a:ext cx="67235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March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 algn="ctr"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March</a:t>
            </a:r>
            <a:r>
              <a:rPr kumimoji="1" lang="ja-JP" altLang="en-US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4 It’s March third.">
            <a:hlinkClick r:id="" action="ppaction://media"/>
            <a:extLst>
              <a:ext uri="{FF2B5EF4-FFF2-40B4-BE49-F238E27FC236}">
                <a16:creationId xmlns:a16="http://schemas.microsoft.com/office/drawing/2014/main" id="{AB8A853E-A0AB-1817-3305-36C46F040F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1913" y="1824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728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9288D-AB46-E989-E64C-E5FAC8EBB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DF79C4-CEFB-1268-CBBA-EFB9F3BE6A1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DFF392B-466C-821C-82CA-35D5FE9F0D48}"/>
              </a:ext>
            </a:extLst>
          </p:cNvPr>
          <p:cNvSpPr txBox="1"/>
          <p:nvPr/>
        </p:nvSpPr>
        <p:spPr>
          <a:xfrm>
            <a:off x="2296757" y="2875002"/>
            <a:ext cx="45504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３月３日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4 It’s March third.">
            <a:hlinkClick r:id="" action="ppaction://media"/>
            <a:extLst>
              <a:ext uri="{FF2B5EF4-FFF2-40B4-BE49-F238E27FC236}">
                <a16:creationId xmlns:a16="http://schemas.microsoft.com/office/drawing/2014/main" id="{4ED54151-38AD-E36E-5BAB-151D032531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1913" y="18240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4341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F5CF7-085E-D081-6773-A2991BC68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A1F9CD1-7F5F-ED3A-7C6B-D30B0A492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8035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8301B7-0336-377E-94B0-DE8CC3D8379C}"/>
              </a:ext>
            </a:extLst>
          </p:cNvPr>
          <p:cNvSpPr/>
          <p:nvPr/>
        </p:nvSpPr>
        <p:spPr>
          <a:xfrm>
            <a:off x="0" y="2857500"/>
            <a:ext cx="9144000" cy="40005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0EFD5D-E62C-E796-C572-AA70B015166E}"/>
              </a:ext>
            </a:extLst>
          </p:cNvPr>
          <p:cNvSpPr txBox="1"/>
          <p:nvPr/>
        </p:nvSpPr>
        <p:spPr>
          <a:xfrm>
            <a:off x="537493" y="3106150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weather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は疑問詞で、「どのように？」という意味をもちます。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weather = How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「天気はどうか」を尋ねています。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「今日」という意味をもち、文全体を修飾しています。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8F7C4DC-F614-FB58-F569-5DBC262F0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0F63E9-8F47-05C9-B266-2386F6C2311F}"/>
              </a:ext>
            </a:extLst>
          </p:cNvPr>
          <p:cNvSpPr txBox="1"/>
          <p:nvPr/>
        </p:nvSpPr>
        <p:spPr>
          <a:xfrm>
            <a:off x="1032443" y="1748665"/>
            <a:ext cx="268387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今日の天気はどうですか。</a:t>
            </a:r>
          </a:p>
        </p:txBody>
      </p:sp>
    </p:spTree>
    <p:extLst>
      <p:ext uri="{BB962C8B-B14F-4D97-AF65-F5344CB8AC3E}">
        <p14:creationId xmlns:p14="http://schemas.microsoft.com/office/powerpoint/2010/main" val="4229416170"/>
      </p:ext>
    </p:extLst>
  </p:cSld>
  <p:clrMapOvr>
    <a:masterClrMapping/>
  </p:clrMapOvr>
  <p:transition spd="slow">
    <p:push dir="u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A453B-961A-A2C6-0EE8-B6828973E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5834D11-379B-39BE-A878-E40306382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958715"/>
            <a:ext cx="8657070" cy="78035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CFD62B6-CB60-FF23-46AC-6E4031AEFC6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3BE34E-EBE5-32A8-B9EA-BD28185BE9EC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sunny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は形式上の主語で、天気を説明するために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83365F1-051C-8AE7-7C89-A05FD9822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FF3CDB-3DB8-9614-FAA9-C59470CC109B}"/>
              </a:ext>
            </a:extLst>
          </p:cNvPr>
          <p:cNvSpPr txBox="1"/>
          <p:nvPr/>
        </p:nvSpPr>
        <p:spPr>
          <a:xfrm>
            <a:off x="5059159" y="1748665"/>
            <a:ext cx="120741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晴れです。</a:t>
            </a:r>
          </a:p>
        </p:txBody>
      </p:sp>
    </p:spTree>
    <p:extLst>
      <p:ext uri="{BB962C8B-B14F-4D97-AF65-F5344CB8AC3E}">
        <p14:creationId xmlns:p14="http://schemas.microsoft.com/office/powerpoint/2010/main" val="1565151856"/>
      </p:ext>
    </p:extLst>
  </p:cSld>
  <p:clrMapOvr>
    <a:masterClrMapping/>
  </p:clrMapOvr>
  <p:transition spd="slow">
    <p:push dir="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C8F57-72A9-61B0-C5AE-CA2132145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7CFCAEA-69F7-CFAE-13AA-DA35EC0E8B0D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B25D5A-1109-6B68-31D0-7F38BFE8078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C69EBF-8F9F-4CDA-1E00-4E235F2109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F84FB6-F604-4F43-00AB-E547E1E811C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5A75350B-9296-1AD5-67BE-D9FA66BF4C9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24914"/>
      </p:ext>
    </p:extLst>
  </p:cSld>
  <p:clrMapOvr>
    <a:masterClrMapping/>
  </p:clrMapOvr>
  <p:transition spd="slow">
    <p:push dir="u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25EFC-A552-2EA7-93BD-4210B56E1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F38FF9D-70CE-5399-84C0-7135A27BE1F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A49FB3-7B26-1D81-E408-EA601CA938FC}"/>
              </a:ext>
            </a:extLst>
          </p:cNvPr>
          <p:cNvSpPr txBox="1"/>
          <p:nvPr/>
        </p:nvSpPr>
        <p:spPr>
          <a:xfrm>
            <a:off x="1371678" y="4128490"/>
            <a:ext cx="64006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weather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6CA763-6A58-20A0-12F2-FB54CFCFA8F4}"/>
              </a:ext>
            </a:extLst>
          </p:cNvPr>
          <p:cNvSpPr txBox="1"/>
          <p:nvPr/>
        </p:nvSpPr>
        <p:spPr>
          <a:xfrm>
            <a:off x="387944" y="1131553"/>
            <a:ext cx="8368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1 How is the weather today">
            <a:hlinkClick r:id="" action="ppaction://media"/>
            <a:extLst>
              <a:ext uri="{FF2B5EF4-FFF2-40B4-BE49-F238E27FC236}">
                <a16:creationId xmlns:a16="http://schemas.microsoft.com/office/drawing/2014/main" id="{D3978BF6-3785-5EF2-7C31-CD716D2FE7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98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759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CF15-565A-F485-3B59-19B95B485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6D2DE8-6CED-9CD0-85C1-A0A8E0C608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302B50-7E05-B548-D784-20B0CE0574CE}"/>
              </a:ext>
            </a:extLst>
          </p:cNvPr>
          <p:cNvSpPr txBox="1"/>
          <p:nvPr/>
        </p:nvSpPr>
        <p:spPr>
          <a:xfrm>
            <a:off x="1003189" y="2409490"/>
            <a:ext cx="713762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weather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1 How is the weather today">
            <a:hlinkClick r:id="" action="ppaction://media"/>
            <a:extLst>
              <a:ext uri="{FF2B5EF4-FFF2-40B4-BE49-F238E27FC236}">
                <a16:creationId xmlns:a16="http://schemas.microsoft.com/office/drawing/2014/main" id="{4A98CD56-5630-F1B6-6545-51B02EE91D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98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2482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0C4EF-D1D8-CF52-F652-EC5E571EF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A75A22-5C9D-8BA7-D8A3-FFB486A5F19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0612E7-B939-7AF3-1A85-1A2202CF0A26}"/>
              </a:ext>
            </a:extLst>
          </p:cNvPr>
          <p:cNvSpPr txBox="1"/>
          <p:nvPr/>
        </p:nvSpPr>
        <p:spPr>
          <a:xfrm>
            <a:off x="387944" y="2875002"/>
            <a:ext cx="8368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1 How is the weather today">
            <a:hlinkClick r:id="" action="ppaction://media"/>
            <a:extLst>
              <a:ext uri="{FF2B5EF4-FFF2-40B4-BE49-F238E27FC236}">
                <a16:creationId xmlns:a16="http://schemas.microsoft.com/office/drawing/2014/main" id="{6947CD9E-3840-83B2-B2B7-5019F7E7F6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9575" y="19986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088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2E651-B868-18A4-6F1E-1DB17C5CD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2ABA330-4B03-ADF5-C947-A7B9978D6E9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D1B5A2-59BB-5D9C-F13D-AEFD5C8FD67B}"/>
              </a:ext>
            </a:extLst>
          </p:cNvPr>
          <p:cNvSpPr txBox="1"/>
          <p:nvPr/>
        </p:nvSpPr>
        <p:spPr>
          <a:xfrm>
            <a:off x="2651798" y="4636321"/>
            <a:ext cx="384040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9300199-58C2-F9FA-B9D2-4548655F4730}"/>
              </a:ext>
            </a:extLst>
          </p:cNvPr>
          <p:cNvSpPr txBox="1"/>
          <p:nvPr/>
        </p:nvSpPr>
        <p:spPr>
          <a:xfrm>
            <a:off x="2899184" y="1198322"/>
            <a:ext cx="33456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2 It’s sunny.">
            <a:hlinkClick r:id="" action="ppaction://media"/>
            <a:extLst>
              <a:ext uri="{FF2B5EF4-FFF2-40B4-BE49-F238E27FC236}">
                <a16:creationId xmlns:a16="http://schemas.microsoft.com/office/drawing/2014/main" id="{8E77230B-E64C-B1CA-663C-DAFAD27EBF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160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779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6E9E-30AE-B0C5-E74E-B2679492B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0BC36C4-4A99-D59D-6AA3-953039FC15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00D71D-4C75-51DE-874B-5945C392937F}"/>
              </a:ext>
            </a:extLst>
          </p:cNvPr>
          <p:cNvSpPr txBox="1"/>
          <p:nvPr/>
        </p:nvSpPr>
        <p:spPr>
          <a:xfrm>
            <a:off x="2334429" y="2917321"/>
            <a:ext cx="447514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sunny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2 It’s sunny.">
            <a:hlinkClick r:id="" action="ppaction://media"/>
            <a:extLst>
              <a:ext uri="{FF2B5EF4-FFF2-40B4-BE49-F238E27FC236}">
                <a16:creationId xmlns:a16="http://schemas.microsoft.com/office/drawing/2014/main" id="{3376B0FE-FB49-6AF1-978E-85E3ABD9BE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160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707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2490C0-9085-D6A1-A0DF-1877A49A5590}"/>
              </a:ext>
            </a:extLst>
          </p:cNvPr>
          <p:cNvSpPr txBox="1"/>
          <p:nvPr/>
        </p:nvSpPr>
        <p:spPr>
          <a:xfrm>
            <a:off x="2506528" y="2875002"/>
            <a:ext cx="39588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What time is it">
            <a:hlinkClick r:id="" action="ppaction://media"/>
            <a:extLst>
              <a:ext uri="{FF2B5EF4-FFF2-40B4-BE49-F238E27FC236}">
                <a16:creationId xmlns:a16="http://schemas.microsoft.com/office/drawing/2014/main" id="{424806E9-C64A-BF76-5ACE-C7264B8382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699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931B2-6506-5D09-63D3-79308B56B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114F2C-4B97-E5C9-CF30-205D8D0DF6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AFB127-8873-02EE-C459-591EFDF371FC}"/>
              </a:ext>
            </a:extLst>
          </p:cNvPr>
          <p:cNvSpPr txBox="1"/>
          <p:nvPr/>
        </p:nvSpPr>
        <p:spPr>
          <a:xfrm>
            <a:off x="2909943" y="2875002"/>
            <a:ext cx="33241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晴れ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5-2 It’s sunny.">
            <a:hlinkClick r:id="" action="ppaction://media"/>
            <a:extLst>
              <a:ext uri="{FF2B5EF4-FFF2-40B4-BE49-F238E27FC236}">
                <a16:creationId xmlns:a16="http://schemas.microsoft.com/office/drawing/2014/main" id="{A3A8448B-239A-A8C9-D641-DEF57491E3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160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655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99B60-8DF8-B3D7-4F2B-90C465BFB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BB50F8-0C47-D0E0-C1C4-1840E20F8D8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9EE5E1C-A6C0-F570-0403-C07D363456CF}"/>
              </a:ext>
            </a:extLst>
          </p:cNvPr>
          <p:cNvSpPr txBox="1"/>
          <p:nvPr/>
        </p:nvSpPr>
        <p:spPr>
          <a:xfrm>
            <a:off x="1371678" y="4128490"/>
            <a:ext cx="64006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weather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Tokyo?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907D07-0F22-5902-2392-5EA1E8267324}"/>
              </a:ext>
            </a:extLst>
          </p:cNvPr>
          <p:cNvSpPr txBox="1"/>
          <p:nvPr/>
        </p:nvSpPr>
        <p:spPr>
          <a:xfrm>
            <a:off x="387944" y="1131553"/>
            <a:ext cx="8368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3 How is the weather in Tokyo">
            <a:hlinkClick r:id="" action="ppaction://media"/>
            <a:extLst>
              <a:ext uri="{FF2B5EF4-FFF2-40B4-BE49-F238E27FC236}">
                <a16:creationId xmlns:a16="http://schemas.microsoft.com/office/drawing/2014/main" id="{E68FC69F-DD01-83C1-DABA-1C9D7E578B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5713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3429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9B586-9279-6BE3-BF07-21995D75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1779357-1165-8F4E-3FFF-95DDDE94B66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23CB7F6-229B-C5AD-1638-CD09D7949304}"/>
              </a:ext>
            </a:extLst>
          </p:cNvPr>
          <p:cNvSpPr txBox="1"/>
          <p:nvPr/>
        </p:nvSpPr>
        <p:spPr>
          <a:xfrm>
            <a:off x="759778" y="2409490"/>
            <a:ext cx="76244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[w------]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Tokyo?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3 How is the weather in Tokyo">
            <a:hlinkClick r:id="" action="ppaction://media"/>
            <a:extLst>
              <a:ext uri="{FF2B5EF4-FFF2-40B4-BE49-F238E27FC236}">
                <a16:creationId xmlns:a16="http://schemas.microsoft.com/office/drawing/2014/main" id="{AA5B2255-E4B9-2BEA-E76F-6F5E2DA455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5713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2523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A55A9-FF6E-BA3C-B24E-B3256FC09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220FC23-E2D5-9754-4FCE-E405B2CBEF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F05702-E4BC-C1DF-E3A3-968F1CCDD0D9}"/>
              </a:ext>
            </a:extLst>
          </p:cNvPr>
          <p:cNvSpPr txBox="1"/>
          <p:nvPr/>
        </p:nvSpPr>
        <p:spPr>
          <a:xfrm>
            <a:off x="387944" y="2875002"/>
            <a:ext cx="8368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東京の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5-3 How is the weather in Tokyo">
            <a:hlinkClick r:id="" action="ppaction://media"/>
            <a:extLst>
              <a:ext uri="{FF2B5EF4-FFF2-40B4-BE49-F238E27FC236}">
                <a16:creationId xmlns:a16="http://schemas.microsoft.com/office/drawing/2014/main" id="{6DE284EA-F02E-CC21-02BA-72FCD24608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55713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3963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5D5D9-978F-CCCC-E516-64ABE4D92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9ABF76-79B9-8553-9D82-80FF65BBB08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D8B6071-FDFB-03D7-57B9-CE97528E96E3}"/>
              </a:ext>
            </a:extLst>
          </p:cNvPr>
          <p:cNvSpPr txBox="1"/>
          <p:nvPr/>
        </p:nvSpPr>
        <p:spPr>
          <a:xfrm>
            <a:off x="2805074" y="4636321"/>
            <a:ext cx="353384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7F94F5-5F2B-8B16-40AC-7E6317933B8F}"/>
              </a:ext>
            </a:extLst>
          </p:cNvPr>
          <p:cNvSpPr txBox="1"/>
          <p:nvPr/>
        </p:nvSpPr>
        <p:spPr>
          <a:xfrm>
            <a:off x="3219223" y="1198322"/>
            <a:ext cx="27055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5-4 It’s rainy.">
            <a:hlinkClick r:id="" action="ppaction://media"/>
            <a:extLst>
              <a:ext uri="{FF2B5EF4-FFF2-40B4-BE49-F238E27FC236}">
                <a16:creationId xmlns:a16="http://schemas.microsoft.com/office/drawing/2014/main" id="{CC2920FD-A334-62EE-45B0-46B2042039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511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2913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05188-5085-7C0C-4C13-EB6CEF000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DCA51C-F4AC-FB4A-DDC6-CEFE7D003C6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BFF616E-BBE9-2520-56CE-5529BDCB1EEF}"/>
              </a:ext>
            </a:extLst>
          </p:cNvPr>
          <p:cNvSpPr txBox="1"/>
          <p:nvPr/>
        </p:nvSpPr>
        <p:spPr>
          <a:xfrm>
            <a:off x="2495784" y="2917321"/>
            <a:ext cx="415243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5-4 It’s rainy.">
            <a:hlinkClick r:id="" action="ppaction://media"/>
            <a:extLst>
              <a:ext uri="{FF2B5EF4-FFF2-40B4-BE49-F238E27FC236}">
                <a16:creationId xmlns:a16="http://schemas.microsoft.com/office/drawing/2014/main" id="{09B89301-4CFE-6052-7D2E-8EDFF26C81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511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6620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C9F38-2A22-CE20-84BA-B3657CA81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37CB7E-986A-314B-86F5-509C1D6FF8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8ADE44-A9DD-12FA-796F-694E1C80D428}"/>
              </a:ext>
            </a:extLst>
          </p:cNvPr>
          <p:cNvSpPr txBox="1"/>
          <p:nvPr/>
        </p:nvSpPr>
        <p:spPr>
          <a:xfrm>
            <a:off x="3203089" y="2875002"/>
            <a:ext cx="27378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5-4 It’s rainy.">
            <a:hlinkClick r:id="" action="ppaction://media"/>
            <a:extLst>
              <a:ext uri="{FF2B5EF4-FFF2-40B4-BE49-F238E27FC236}">
                <a16:creationId xmlns:a16="http://schemas.microsoft.com/office/drawing/2014/main" id="{101723D0-D772-4013-9281-9809EB2259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5113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9200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E7D0A-EB79-61D1-9742-D051424B3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2D03C4-A5FA-5353-0A31-25556752408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FB49D0-7D77-C438-D8F9-3E29590A4772}"/>
              </a:ext>
            </a:extLst>
          </p:cNvPr>
          <p:cNvSpPr txBox="1"/>
          <p:nvPr/>
        </p:nvSpPr>
        <p:spPr>
          <a:xfrm>
            <a:off x="2764875" y="4636321"/>
            <a:ext cx="361425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CFB994F-DD20-7AD0-E77E-2728FDD25EAF}"/>
              </a:ext>
            </a:extLst>
          </p:cNvPr>
          <p:cNvSpPr txBox="1"/>
          <p:nvPr/>
        </p:nvSpPr>
        <p:spPr>
          <a:xfrm>
            <a:off x="2893805" y="1198322"/>
            <a:ext cx="3356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It’s three.">
            <a:hlinkClick r:id="" action="ppaction://media"/>
            <a:extLst>
              <a:ext uri="{FF2B5EF4-FFF2-40B4-BE49-F238E27FC236}">
                <a16:creationId xmlns:a16="http://schemas.microsoft.com/office/drawing/2014/main" id="{899528B6-076B-C6D9-1206-572A3779D1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6275" y="1431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7954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6783E-F88D-B2C3-787F-FD737749D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AEC4CB5-73B6-ED16-FB9B-25B16A36836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08DFE3-7F9D-1DAC-8B21-B0C0F06F31AF}"/>
              </a:ext>
            </a:extLst>
          </p:cNvPr>
          <p:cNvSpPr txBox="1"/>
          <p:nvPr/>
        </p:nvSpPr>
        <p:spPr>
          <a:xfrm>
            <a:off x="2366762" y="2917321"/>
            <a:ext cx="441047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2 It’s three.">
            <a:hlinkClick r:id="" action="ppaction://media"/>
            <a:extLst>
              <a:ext uri="{FF2B5EF4-FFF2-40B4-BE49-F238E27FC236}">
                <a16:creationId xmlns:a16="http://schemas.microsoft.com/office/drawing/2014/main" id="{48054D21-3DAE-ACD3-F95C-25218374B8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6275" y="14319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7076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16834</TotalTime>
  <Words>1418</Words>
  <Application>Microsoft Office PowerPoint</Application>
  <PresentationFormat>画面に合わせる (4:3)</PresentationFormat>
  <Paragraphs>243</Paragraphs>
  <Slides>76</Slides>
  <Notes>60</Notes>
  <HiddenSlides>0</HiddenSlides>
  <MMClips>60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76</vt:i4>
      </vt:variant>
    </vt:vector>
  </HeadingPairs>
  <TitlesOfParts>
    <vt:vector size="83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2113</cp:revision>
  <cp:lastPrinted>2016-06-23T16:36:17Z</cp:lastPrinted>
  <dcterms:created xsi:type="dcterms:W3CDTF">2016-05-30T03:13:09Z</dcterms:created>
  <dcterms:modified xsi:type="dcterms:W3CDTF">2025-09-30T06:17:04Z</dcterms:modified>
</cp:coreProperties>
</file>