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3657" r:id="rId2"/>
    <p:sldId id="3445" r:id="rId3"/>
    <p:sldId id="2531" r:id="rId4"/>
    <p:sldId id="3610" r:id="rId5"/>
    <p:sldId id="3611" r:id="rId6"/>
    <p:sldId id="3612" r:id="rId7"/>
    <p:sldId id="3613" r:id="rId8"/>
    <p:sldId id="3614" r:id="rId9"/>
    <p:sldId id="4305" r:id="rId10"/>
    <p:sldId id="3644" r:id="rId11"/>
    <p:sldId id="3524" r:id="rId12"/>
    <p:sldId id="3523" r:id="rId13"/>
    <p:sldId id="3561" r:id="rId14"/>
    <p:sldId id="3562" r:id="rId15"/>
    <p:sldId id="3661" r:id="rId16"/>
    <p:sldId id="3681" r:id="rId17"/>
    <p:sldId id="3563" r:id="rId18"/>
    <p:sldId id="3564" r:id="rId19"/>
    <p:sldId id="3565" r:id="rId20"/>
    <p:sldId id="3566" r:id="rId21"/>
    <p:sldId id="3567" r:id="rId22"/>
    <p:sldId id="3568" r:id="rId23"/>
    <p:sldId id="3569" r:id="rId24"/>
    <p:sldId id="3570" r:id="rId25"/>
    <p:sldId id="3573" r:id="rId26"/>
    <p:sldId id="3648" r:id="rId27"/>
    <p:sldId id="3577" r:id="rId28"/>
    <p:sldId id="3649" r:id="rId29"/>
    <p:sldId id="3650" r:id="rId30"/>
    <p:sldId id="3583" r:id="rId31"/>
    <p:sldId id="3587" r:id="rId32"/>
    <p:sldId id="3588" r:id="rId33"/>
    <p:sldId id="3589" r:id="rId34"/>
    <p:sldId id="3590" r:id="rId35"/>
    <p:sldId id="3655" r:id="rId36"/>
    <p:sldId id="3595" r:id="rId37"/>
    <p:sldId id="3609" r:id="rId38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73" autoAdjust="0"/>
    <p:restoredTop sz="94270" autoAdjust="0"/>
  </p:normalViewPr>
  <p:slideViewPr>
    <p:cSldViewPr snapToGrid="0">
      <p:cViewPr varScale="1">
        <p:scale>
          <a:sx n="113" d="100"/>
          <a:sy n="113" d="100"/>
        </p:scale>
        <p:origin x="1638" y="108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2025/9/30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9.mp3"/><Relationship Id="rId7" Type="http://schemas.openxmlformats.org/officeDocument/2006/relationships/image" Target="../media/image8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9.mp3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0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10.mp3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12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media" Target="../media/media14.wav"/><Relationship Id="rId7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15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16.mp3"/><Relationship Id="rId11" Type="http://schemas.openxmlformats.org/officeDocument/2006/relationships/image" Target="../media/image8.png"/><Relationship Id="rId5" Type="http://schemas.microsoft.com/office/2007/relationships/media" Target="../media/media16.mp3"/><Relationship Id="rId10" Type="http://schemas.openxmlformats.org/officeDocument/2006/relationships/image" Target="../media/image7.png"/><Relationship Id="rId4" Type="http://schemas.openxmlformats.org/officeDocument/2006/relationships/audio" Target="../media/media15.mp3"/><Relationship Id="rId9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3.png"/><Relationship Id="rId3" Type="http://schemas.microsoft.com/office/2007/relationships/media" Target="../media/media18.mp3"/><Relationship Id="rId7" Type="http://schemas.openxmlformats.org/officeDocument/2006/relationships/image" Target="../media/image8.png"/><Relationship Id="rId12" Type="http://schemas.openxmlformats.org/officeDocument/2006/relationships/image" Target="../media/image22.sv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7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0.svg"/><Relationship Id="rId4" Type="http://schemas.openxmlformats.org/officeDocument/2006/relationships/audio" Target="../media/media18.mp3"/><Relationship Id="rId9" Type="http://schemas.openxmlformats.org/officeDocument/2006/relationships/image" Target="../media/image19.png"/><Relationship Id="rId1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0.mp3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7.png"/><Relationship Id="rId11" Type="http://schemas.openxmlformats.org/officeDocument/2006/relationships/image" Target="../media/image10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5.png"/><Relationship Id="rId4" Type="http://schemas.openxmlformats.org/officeDocument/2006/relationships/audio" Target="../media/media20.mp3"/><Relationship Id="rId9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5.mp3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6.mp3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No.19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12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時刻・曜日・日付・天気</a:t>
            </a:r>
            <a:endParaRPr kumimoji="0" lang="ja-JP" altLang="ja-JP" sz="4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40">
            <a:extLst>
              <a:ext uri="{FF2B5EF4-FFF2-40B4-BE49-F238E27FC236}">
                <a16:creationId xmlns:a16="http://schemas.microsoft.com/office/drawing/2014/main" id="{A2934EFC-2064-D5D2-46BA-780D691151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kumimoji="0" lang="ja-JP" altLang="en-US" sz="40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時刻・曜日・日付・天気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「日曜日には、ケンは午前中に宿題をします」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1_19_05_reading_s1_1">
            <a:hlinkClick r:id="" action="ppaction://media"/>
            <a:extLst>
              <a:ext uri="{FF2B5EF4-FFF2-40B4-BE49-F238E27FC236}">
                <a16:creationId xmlns:a16="http://schemas.microsoft.com/office/drawing/2014/main" id="{733E901F-AE80-06F3-F292-AD3DC56F33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21875" y="3203575"/>
            <a:ext cx="406400" cy="406400"/>
          </a:xfrm>
          <a:prstGeom prst="rect">
            <a:avLst/>
          </a:prstGeom>
        </p:spPr>
      </p:pic>
      <p:pic>
        <p:nvPicPr>
          <p:cNvPr id="8" name="AS_G1_19_06_reading_s1_2">
            <a:hlinkClick r:id="" action="ppaction://media"/>
            <a:extLst>
              <a:ext uri="{FF2B5EF4-FFF2-40B4-BE49-F238E27FC236}">
                <a16:creationId xmlns:a16="http://schemas.microsoft.com/office/drawing/2014/main" id="{8262A305-1EF2-3039-2D9A-A59DC92C010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528300" y="32094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9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9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F7DAF463-D2E6-2EC8-D548-3A653819F74C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F2E44703-EA13-F4CB-5988-56E990DBA7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3722010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>
            <a:cxnSpLocks/>
          </p:cNvCxnSpPr>
          <p:nvPr/>
        </p:nvCxnSpPr>
        <p:spPr>
          <a:xfrm flipH="1">
            <a:off x="2339496" y="14849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1_19_07_reading_s2">
            <a:hlinkClick r:id="" action="ppaction://media"/>
            <a:extLst>
              <a:ext uri="{FF2B5EF4-FFF2-40B4-BE49-F238E27FC236}">
                <a16:creationId xmlns:a16="http://schemas.microsoft.com/office/drawing/2014/main" id="{A097F599-7C6E-8E7B-B2B5-DCC34239F66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31575" y="396875"/>
            <a:ext cx="406400" cy="406400"/>
          </a:xfrm>
          <a:prstGeom prst="rect">
            <a:avLst/>
          </a:prstGeom>
        </p:spPr>
      </p:pic>
      <p:pic>
        <p:nvPicPr>
          <p:cNvPr id="4" name="AS_G1_19_07_reading_s2">
            <a:hlinkClick r:id="" action="ppaction://media"/>
            <a:extLst>
              <a:ext uri="{FF2B5EF4-FFF2-40B4-BE49-F238E27FC236}">
                <a16:creationId xmlns:a16="http://schemas.microsoft.com/office/drawing/2014/main" id="{A9CCFB7A-A16D-2610-2886-5E9FE69C7BA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28368" y="1367018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0C39CAD4-2508-6AEE-9B92-2D1CF8990162}"/>
              </a:ext>
            </a:extLst>
          </p:cNvPr>
          <p:cNvCxnSpPr>
            <a:cxnSpLocks/>
          </p:cNvCxnSpPr>
          <p:nvPr/>
        </p:nvCxnSpPr>
        <p:spPr>
          <a:xfrm flipH="1">
            <a:off x="3220030" y="14849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9DEB0FF8-5040-9188-93CC-7FBA77D477E4}"/>
              </a:ext>
            </a:extLst>
          </p:cNvPr>
          <p:cNvCxnSpPr>
            <a:cxnSpLocks/>
          </p:cNvCxnSpPr>
          <p:nvPr/>
        </p:nvCxnSpPr>
        <p:spPr>
          <a:xfrm flipH="1">
            <a:off x="4883730" y="1484976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D8E30DFC-4263-06C6-D8BF-E3D131F54005}"/>
              </a:ext>
            </a:extLst>
          </p:cNvPr>
          <p:cNvCxnSpPr>
            <a:cxnSpLocks/>
          </p:cNvCxnSpPr>
          <p:nvPr/>
        </p:nvCxnSpPr>
        <p:spPr>
          <a:xfrm flipH="1">
            <a:off x="6547430" y="148497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5444693C-57F3-AC08-5349-A7D2CC8617DE}"/>
              </a:ext>
            </a:extLst>
          </p:cNvPr>
          <p:cNvCxnSpPr>
            <a:cxnSpLocks/>
          </p:cNvCxnSpPr>
          <p:nvPr/>
        </p:nvCxnSpPr>
        <p:spPr>
          <a:xfrm flipH="1">
            <a:off x="7601294" y="14849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29EA0934-8F1E-FE1A-AB9F-149B25D25264}"/>
              </a:ext>
            </a:extLst>
          </p:cNvPr>
          <p:cNvCxnSpPr>
            <a:cxnSpLocks/>
          </p:cNvCxnSpPr>
          <p:nvPr/>
        </p:nvCxnSpPr>
        <p:spPr>
          <a:xfrm flipH="1">
            <a:off x="8703417" y="148497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B8018C31-C740-2330-43A9-A5056E80E962}"/>
              </a:ext>
            </a:extLst>
          </p:cNvPr>
          <p:cNvCxnSpPr>
            <a:cxnSpLocks/>
          </p:cNvCxnSpPr>
          <p:nvPr/>
        </p:nvCxnSpPr>
        <p:spPr>
          <a:xfrm flipH="1">
            <a:off x="715117" y="20938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C6FB7F5E-47F7-9F94-5B79-F1EDCFCBC1A8}"/>
              </a:ext>
            </a:extLst>
          </p:cNvPr>
          <p:cNvCxnSpPr>
            <a:cxnSpLocks/>
          </p:cNvCxnSpPr>
          <p:nvPr/>
        </p:nvCxnSpPr>
        <p:spPr>
          <a:xfrm flipH="1">
            <a:off x="2235135" y="20938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83805422-D97A-B5C7-7D5A-730D07A6E9D9}"/>
              </a:ext>
            </a:extLst>
          </p:cNvPr>
          <p:cNvCxnSpPr>
            <a:cxnSpLocks/>
          </p:cNvCxnSpPr>
          <p:nvPr/>
        </p:nvCxnSpPr>
        <p:spPr>
          <a:xfrm flipH="1">
            <a:off x="3793253" y="20938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1C10E9AE-7E8C-6323-65D8-C3EDB8C1926F}"/>
              </a:ext>
            </a:extLst>
          </p:cNvPr>
          <p:cNvCxnSpPr>
            <a:cxnSpLocks/>
          </p:cNvCxnSpPr>
          <p:nvPr/>
        </p:nvCxnSpPr>
        <p:spPr>
          <a:xfrm flipH="1">
            <a:off x="5002264" y="208063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3BC54F23-8136-FE72-81D9-8B2A7CA03146}"/>
              </a:ext>
            </a:extLst>
          </p:cNvPr>
          <p:cNvCxnSpPr>
            <a:cxnSpLocks/>
          </p:cNvCxnSpPr>
          <p:nvPr/>
        </p:nvCxnSpPr>
        <p:spPr>
          <a:xfrm flipH="1">
            <a:off x="7181459" y="20938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868CA4C5-A7D1-ECAA-6E65-4CD650D4658D}"/>
              </a:ext>
            </a:extLst>
          </p:cNvPr>
          <p:cNvCxnSpPr>
            <a:cxnSpLocks/>
          </p:cNvCxnSpPr>
          <p:nvPr/>
        </p:nvCxnSpPr>
        <p:spPr>
          <a:xfrm flipH="1">
            <a:off x="8337222" y="20938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C2771204-31D6-FC4C-E846-E9A098FB34A9}"/>
              </a:ext>
            </a:extLst>
          </p:cNvPr>
          <p:cNvCxnSpPr>
            <a:cxnSpLocks/>
          </p:cNvCxnSpPr>
          <p:nvPr/>
        </p:nvCxnSpPr>
        <p:spPr>
          <a:xfrm flipH="1">
            <a:off x="1644322" y="27068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D2C8F975-8ADD-F48C-7E0B-85D34CE02110}"/>
              </a:ext>
            </a:extLst>
          </p:cNvPr>
          <p:cNvCxnSpPr>
            <a:cxnSpLocks/>
          </p:cNvCxnSpPr>
          <p:nvPr/>
        </p:nvCxnSpPr>
        <p:spPr>
          <a:xfrm flipH="1">
            <a:off x="3273565" y="27068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B59C49C4-73A9-010D-BAD3-2799FA57EEE8}"/>
              </a:ext>
            </a:extLst>
          </p:cNvPr>
          <p:cNvCxnSpPr>
            <a:cxnSpLocks/>
          </p:cNvCxnSpPr>
          <p:nvPr/>
        </p:nvCxnSpPr>
        <p:spPr>
          <a:xfrm flipH="1">
            <a:off x="5254765" y="27068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55625D7C-D5D0-2720-ED8F-0CF2620D2041}"/>
              </a:ext>
            </a:extLst>
          </p:cNvPr>
          <p:cNvCxnSpPr>
            <a:cxnSpLocks/>
          </p:cNvCxnSpPr>
          <p:nvPr/>
        </p:nvCxnSpPr>
        <p:spPr>
          <a:xfrm flipH="1">
            <a:off x="7270084" y="27068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1633A35C-E4A3-DA3A-318E-3663A85182AB}"/>
              </a:ext>
            </a:extLst>
          </p:cNvPr>
          <p:cNvCxnSpPr>
            <a:cxnSpLocks/>
          </p:cNvCxnSpPr>
          <p:nvPr/>
        </p:nvCxnSpPr>
        <p:spPr>
          <a:xfrm flipH="1">
            <a:off x="8718877" y="270686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46F73B7B-F5D5-2981-453D-867EDE729A03}"/>
              </a:ext>
            </a:extLst>
          </p:cNvPr>
          <p:cNvCxnSpPr>
            <a:cxnSpLocks/>
          </p:cNvCxnSpPr>
          <p:nvPr/>
        </p:nvCxnSpPr>
        <p:spPr>
          <a:xfrm flipH="1">
            <a:off x="2314096" y="333087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4A55F8E1-135C-80AA-8BAA-7F1D36A2598B}"/>
              </a:ext>
            </a:extLst>
          </p:cNvPr>
          <p:cNvCxnSpPr>
            <a:cxnSpLocks/>
          </p:cNvCxnSpPr>
          <p:nvPr/>
        </p:nvCxnSpPr>
        <p:spPr>
          <a:xfrm flipH="1">
            <a:off x="3291721" y="33308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49220015-F94D-F0A3-CCA5-1ED5BA2E4548}"/>
              </a:ext>
            </a:extLst>
          </p:cNvPr>
          <p:cNvCxnSpPr>
            <a:cxnSpLocks/>
          </p:cNvCxnSpPr>
          <p:nvPr/>
        </p:nvCxnSpPr>
        <p:spPr>
          <a:xfrm flipH="1">
            <a:off x="3859513" y="33308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8C712EA5-1BA2-6F41-E857-EEFA20C66FB2}"/>
              </a:ext>
            </a:extLst>
          </p:cNvPr>
          <p:cNvCxnSpPr>
            <a:cxnSpLocks/>
          </p:cNvCxnSpPr>
          <p:nvPr/>
        </p:nvCxnSpPr>
        <p:spPr>
          <a:xfrm flipH="1">
            <a:off x="5860164" y="33308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EA6D0C06-F6B6-2012-3DD3-882D3DD1C4B2}"/>
              </a:ext>
            </a:extLst>
          </p:cNvPr>
          <p:cNvCxnSpPr>
            <a:cxnSpLocks/>
          </p:cNvCxnSpPr>
          <p:nvPr/>
        </p:nvCxnSpPr>
        <p:spPr>
          <a:xfrm flipH="1">
            <a:off x="7688478" y="333087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CB081EF1-73FC-F452-70AA-87C546B42F8E}"/>
              </a:ext>
            </a:extLst>
          </p:cNvPr>
          <p:cNvCxnSpPr>
            <a:cxnSpLocks/>
          </p:cNvCxnSpPr>
          <p:nvPr/>
        </p:nvCxnSpPr>
        <p:spPr>
          <a:xfrm flipH="1">
            <a:off x="1046378" y="39468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>
            <a:extLst>
              <a:ext uri="{FF2B5EF4-FFF2-40B4-BE49-F238E27FC236}">
                <a16:creationId xmlns:a16="http://schemas.microsoft.com/office/drawing/2014/main" id="{28A62FA9-0C48-C4E4-97AF-5D0358A2B269}"/>
              </a:ext>
            </a:extLst>
          </p:cNvPr>
          <p:cNvCxnSpPr>
            <a:cxnSpLocks/>
          </p:cNvCxnSpPr>
          <p:nvPr/>
        </p:nvCxnSpPr>
        <p:spPr>
          <a:xfrm flipH="1">
            <a:off x="2314096" y="394686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>
            <a:extLst>
              <a:ext uri="{FF2B5EF4-FFF2-40B4-BE49-F238E27FC236}">
                <a16:creationId xmlns:a16="http://schemas.microsoft.com/office/drawing/2014/main" id="{5C87BDFB-6C0E-F6E8-798F-0D15D6B30E29}"/>
              </a:ext>
            </a:extLst>
          </p:cNvPr>
          <p:cNvCxnSpPr>
            <a:cxnSpLocks/>
          </p:cNvCxnSpPr>
          <p:nvPr/>
        </p:nvCxnSpPr>
        <p:spPr>
          <a:xfrm flipH="1">
            <a:off x="4444935" y="39468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>
            <a:extLst>
              <a:ext uri="{FF2B5EF4-FFF2-40B4-BE49-F238E27FC236}">
                <a16:creationId xmlns:a16="http://schemas.microsoft.com/office/drawing/2014/main" id="{F6B4EED6-4E5B-3341-2770-A574A6EBF0A2}"/>
              </a:ext>
            </a:extLst>
          </p:cNvPr>
          <p:cNvCxnSpPr>
            <a:cxnSpLocks/>
          </p:cNvCxnSpPr>
          <p:nvPr/>
        </p:nvCxnSpPr>
        <p:spPr>
          <a:xfrm flipH="1">
            <a:off x="6311835" y="394686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コネクタ 68">
            <a:extLst>
              <a:ext uri="{FF2B5EF4-FFF2-40B4-BE49-F238E27FC236}">
                <a16:creationId xmlns:a16="http://schemas.microsoft.com/office/drawing/2014/main" id="{D3884CEA-38F5-25CB-CF2D-89B12CB3BDF2}"/>
              </a:ext>
            </a:extLst>
          </p:cNvPr>
          <p:cNvCxnSpPr>
            <a:cxnSpLocks/>
          </p:cNvCxnSpPr>
          <p:nvPr/>
        </p:nvCxnSpPr>
        <p:spPr>
          <a:xfrm flipH="1">
            <a:off x="6870635" y="394685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>
            <a:extLst>
              <a:ext uri="{FF2B5EF4-FFF2-40B4-BE49-F238E27FC236}">
                <a16:creationId xmlns:a16="http://schemas.microsoft.com/office/drawing/2014/main" id="{19E55E74-06ED-045F-41E2-113576B7FFE1}"/>
              </a:ext>
            </a:extLst>
          </p:cNvPr>
          <p:cNvCxnSpPr>
            <a:cxnSpLocks/>
          </p:cNvCxnSpPr>
          <p:nvPr/>
        </p:nvCxnSpPr>
        <p:spPr>
          <a:xfrm flipH="1">
            <a:off x="8453125" y="394685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線コネクタ 70">
            <a:extLst>
              <a:ext uri="{FF2B5EF4-FFF2-40B4-BE49-F238E27FC236}">
                <a16:creationId xmlns:a16="http://schemas.microsoft.com/office/drawing/2014/main" id="{A4CD0932-F7C1-1208-1410-BA1292E118C9}"/>
              </a:ext>
            </a:extLst>
          </p:cNvPr>
          <p:cNvCxnSpPr>
            <a:cxnSpLocks/>
          </p:cNvCxnSpPr>
          <p:nvPr/>
        </p:nvCxnSpPr>
        <p:spPr>
          <a:xfrm flipH="1">
            <a:off x="781377" y="45683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35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1_19_09_reading_str">
            <a:hlinkClick r:id="" action="ppaction://media"/>
            <a:extLst>
              <a:ext uri="{FF2B5EF4-FFF2-40B4-BE49-F238E27FC236}">
                <a16:creationId xmlns:a16="http://schemas.microsoft.com/office/drawing/2014/main" id="{187646AA-AC38-E47D-FFA0-116AF00B91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10775" y="1857375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2CEACE8C-A826-8A5C-395A-8F8BB27D5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00" y="54039"/>
            <a:ext cx="6472800" cy="6749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9_10_reading_s3">
            <a:hlinkClick r:id="" action="ppaction://media"/>
            <a:extLst>
              <a:ext uri="{FF2B5EF4-FFF2-40B4-BE49-F238E27FC236}">
                <a16:creationId xmlns:a16="http://schemas.microsoft.com/office/drawing/2014/main" id="{134D9C98-CC57-A184-67F6-FBB7D80B9D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01275" y="-339725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7B07F05-A2E6-B2F0-3B27-A2EF4DEB6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800" y="623107"/>
            <a:ext cx="6962400" cy="620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997D2AB8-D839-154E-8D71-73380F4207C7}"/>
              </a:ext>
            </a:extLst>
          </p:cNvPr>
          <p:cNvSpPr/>
          <p:nvPr/>
        </p:nvSpPr>
        <p:spPr>
          <a:xfrm>
            <a:off x="855677" y="4338742"/>
            <a:ext cx="551094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595793C5-7FCB-12B5-345D-F1E2149869ED}"/>
              </a:ext>
            </a:extLst>
          </p:cNvPr>
          <p:cNvSpPr/>
          <p:nvPr/>
        </p:nvSpPr>
        <p:spPr>
          <a:xfrm>
            <a:off x="587261" y="3636735"/>
            <a:ext cx="172864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3F92C4CF-59F0-963C-A206-9664DC465296}"/>
              </a:ext>
            </a:extLst>
          </p:cNvPr>
          <p:cNvSpPr/>
          <p:nvPr/>
        </p:nvSpPr>
        <p:spPr>
          <a:xfrm>
            <a:off x="587261" y="3245966"/>
            <a:ext cx="793592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AFE6E98-868F-63CB-FB28-A6F4EF9A5585}"/>
              </a:ext>
            </a:extLst>
          </p:cNvPr>
          <p:cNvSpPr/>
          <p:nvPr/>
        </p:nvSpPr>
        <p:spPr>
          <a:xfrm>
            <a:off x="855677" y="2849983"/>
            <a:ext cx="766750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0DBE64-8B32-17F8-1E69-491B16EE40B3}"/>
              </a:ext>
            </a:extLst>
          </p:cNvPr>
          <p:cNvSpPr/>
          <p:nvPr/>
        </p:nvSpPr>
        <p:spPr>
          <a:xfrm>
            <a:off x="855677" y="1765307"/>
            <a:ext cx="766750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955C53C-3D58-076A-A8BF-C26A2CA0D510}"/>
              </a:ext>
            </a:extLst>
          </p:cNvPr>
          <p:cNvSpPr/>
          <p:nvPr/>
        </p:nvSpPr>
        <p:spPr>
          <a:xfrm>
            <a:off x="587261" y="2150774"/>
            <a:ext cx="557425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P.96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・「何時ですか。」と時刻をたずねるときは、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time is it?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を使う。答えるときは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It’s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It is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］～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.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という。</a:t>
            </a: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・「あなたは何時に～しますか。」と時刻をたずねるときは、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What time do you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～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?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を使う。答えるときは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〈at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＋時刻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〉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を使って表す。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・その他、よく使う表現を覚えておきましょう。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0" grpId="0" animBg="1"/>
      <p:bldP spid="19" grpId="0" animBg="1"/>
      <p:bldP spid="18" grpId="0" animBg="1"/>
      <p:bldP spid="17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B78D161-A81A-64D9-C9AB-6FEA51F4BA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2041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27C65D28-2DF6-40C0-AC55-94E55038EF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800" y="191165"/>
            <a:ext cx="6962400" cy="62041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9_01_kihon">
            <a:hlinkClick r:id="" action="ppaction://media"/>
            <a:extLst>
              <a:ext uri="{FF2B5EF4-FFF2-40B4-BE49-F238E27FC236}">
                <a16:creationId xmlns:a16="http://schemas.microsoft.com/office/drawing/2014/main" id="{8841F13F-7B6E-D65F-CD5B-00926B05B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99738" y="788988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215695F-3B03-D0DC-FB1D-75F2FF8F8D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000" y="1149743"/>
            <a:ext cx="8658000" cy="524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5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C1743D5E-AD35-F924-75CB-FE94C3203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400" y="191164"/>
            <a:ext cx="6901200" cy="6069753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423449AF-F69D-2903-FB64-9A2D8887B72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400" y="1872128"/>
            <a:ext cx="8683200" cy="4451972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974007" y="1838420"/>
            <a:ext cx="7404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It’s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1_19_11_reading_s6_1">
            <a:hlinkClick r:id="" action="ppaction://media"/>
            <a:extLst>
              <a:ext uri="{FF2B5EF4-FFF2-40B4-BE49-F238E27FC236}">
                <a16:creationId xmlns:a16="http://schemas.microsoft.com/office/drawing/2014/main" id="{56C03C1C-532D-20FD-D2D9-B509A17E7C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47275" y="358775"/>
            <a:ext cx="406400" cy="406400"/>
          </a:xfrm>
          <a:prstGeom prst="rect">
            <a:avLst/>
          </a:prstGeom>
        </p:spPr>
      </p:pic>
      <p:pic>
        <p:nvPicPr>
          <p:cNvPr id="9" name="AS_G1_19_12_reading_s6_2">
            <a:hlinkClick r:id="" action="ppaction://media"/>
            <a:extLst>
              <a:ext uri="{FF2B5EF4-FFF2-40B4-BE49-F238E27FC236}">
                <a16:creationId xmlns:a16="http://schemas.microsoft.com/office/drawing/2014/main" id="{AA3A3995-2D28-CF08-B0D2-7BDF74A2A96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40061" y="1072240"/>
            <a:ext cx="406400" cy="406400"/>
          </a:xfrm>
          <a:prstGeom prst="rect">
            <a:avLst/>
          </a:prstGeom>
        </p:spPr>
      </p:pic>
      <p:pic>
        <p:nvPicPr>
          <p:cNvPr id="18" name="AS_G1_19_11_reading_s6_1">
            <a:hlinkClick r:id="" action="ppaction://media"/>
            <a:extLst>
              <a:ext uri="{FF2B5EF4-FFF2-40B4-BE49-F238E27FC236}">
                <a16:creationId xmlns:a16="http://schemas.microsoft.com/office/drawing/2014/main" id="{A31ADC50-23AD-F517-69C0-5E391E45889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40061" y="1872128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14D0B56-85A1-D1D3-53BE-4DB4870FA131}"/>
              </a:ext>
            </a:extLst>
          </p:cNvPr>
          <p:cNvSpPr txBox="1"/>
          <p:nvPr/>
        </p:nvSpPr>
        <p:spPr>
          <a:xfrm>
            <a:off x="5628400" y="1838420"/>
            <a:ext cx="7404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It’s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8BF7DA0-415D-4FFB-8DC0-DEE32503A7B7}"/>
              </a:ext>
            </a:extLst>
          </p:cNvPr>
          <p:cNvSpPr txBox="1"/>
          <p:nvPr/>
        </p:nvSpPr>
        <p:spPr>
          <a:xfrm>
            <a:off x="3524147" y="2359641"/>
            <a:ext cx="105639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seven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BEEFCA37-4477-0FDC-25AB-79E4005AA92E}"/>
              </a:ext>
            </a:extLst>
          </p:cNvPr>
          <p:cNvSpPr txBox="1"/>
          <p:nvPr/>
        </p:nvSpPr>
        <p:spPr>
          <a:xfrm>
            <a:off x="6073894" y="2359641"/>
            <a:ext cx="6185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A846B338-D111-3880-049C-961A876F1AEA}"/>
              </a:ext>
            </a:extLst>
          </p:cNvPr>
          <p:cNvSpPr txBox="1"/>
          <p:nvPr/>
        </p:nvSpPr>
        <p:spPr>
          <a:xfrm>
            <a:off x="3569077" y="2887152"/>
            <a:ext cx="61850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A838F8E7-05FE-854D-2266-CD73FF0EAD1D}"/>
              </a:ext>
            </a:extLst>
          </p:cNvPr>
          <p:cNvSpPr txBox="1"/>
          <p:nvPr/>
        </p:nvSpPr>
        <p:spPr>
          <a:xfrm>
            <a:off x="7141765" y="2887152"/>
            <a:ext cx="8998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7EEE61D0-B893-D0D2-BA22-83A71C62CCFF}"/>
              </a:ext>
            </a:extLst>
          </p:cNvPr>
          <p:cNvSpPr txBox="1"/>
          <p:nvPr/>
        </p:nvSpPr>
        <p:spPr>
          <a:xfrm>
            <a:off x="6224849" y="3409045"/>
            <a:ext cx="82543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with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5552AA78-C3E9-8CB9-4C7D-111EBEA99C4D}"/>
              </a:ext>
            </a:extLst>
          </p:cNvPr>
          <p:cNvSpPr txBox="1"/>
          <p:nvPr/>
        </p:nvSpPr>
        <p:spPr>
          <a:xfrm>
            <a:off x="965461" y="4448016"/>
            <a:ext cx="116657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before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D68AAA91-60B1-6BF0-788D-C865A815A6DE}"/>
              </a:ext>
            </a:extLst>
          </p:cNvPr>
          <p:cNvSpPr txBox="1"/>
          <p:nvPr/>
        </p:nvSpPr>
        <p:spPr>
          <a:xfrm>
            <a:off x="4646393" y="4448016"/>
            <a:ext cx="74600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143E7FA0-5E7D-30D7-3F88-B6CCFF4B9567}"/>
              </a:ext>
            </a:extLst>
          </p:cNvPr>
          <p:cNvSpPr txBox="1"/>
          <p:nvPr/>
        </p:nvSpPr>
        <p:spPr>
          <a:xfrm>
            <a:off x="5063339" y="4953324"/>
            <a:ext cx="89982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goes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180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07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180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31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1_19_14_reading_s7_1">
            <a:hlinkClick r:id="" action="ppaction://media"/>
            <a:extLst>
              <a:ext uri="{FF2B5EF4-FFF2-40B4-BE49-F238E27FC236}">
                <a16:creationId xmlns:a16="http://schemas.microsoft.com/office/drawing/2014/main" id="{D9F16953-10C8-8D78-E046-122C0FBFF8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507346" y="2442542"/>
            <a:ext cx="406400" cy="406400"/>
          </a:xfrm>
          <a:prstGeom prst="rect">
            <a:avLst/>
          </a:prstGeom>
        </p:spPr>
      </p:pic>
      <p:pic>
        <p:nvPicPr>
          <p:cNvPr id="7" name="AS_G1_19_15_reading_s7_2">
            <a:hlinkClick r:id="" action="ppaction://media"/>
            <a:extLst>
              <a:ext uri="{FF2B5EF4-FFF2-40B4-BE49-F238E27FC236}">
                <a16:creationId xmlns:a16="http://schemas.microsoft.com/office/drawing/2014/main" id="{05327447-0B35-DCB5-8C70-020B2F7D67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182669" y="24425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36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60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1_19_16_reading_s8_1">
            <a:hlinkClick r:id="" action="ppaction://media"/>
            <a:extLst>
              <a:ext uri="{FF2B5EF4-FFF2-40B4-BE49-F238E27FC236}">
                <a16:creationId xmlns:a16="http://schemas.microsoft.com/office/drawing/2014/main" id="{6871745B-B623-C740-D1EA-9BD8F0CB2A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55425" y="34925"/>
            <a:ext cx="406400" cy="406400"/>
          </a:xfrm>
          <a:prstGeom prst="rect">
            <a:avLst/>
          </a:prstGeom>
        </p:spPr>
      </p:pic>
      <p:pic>
        <p:nvPicPr>
          <p:cNvPr id="12" name="AS_G1_19_17_reading_s8_2">
            <a:hlinkClick r:id="" action="ppaction://media"/>
            <a:extLst>
              <a:ext uri="{FF2B5EF4-FFF2-40B4-BE49-F238E27FC236}">
                <a16:creationId xmlns:a16="http://schemas.microsoft.com/office/drawing/2014/main" id="{0165008D-68B0-2986-984D-A45207E9E92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74509" y="101692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9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88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P.97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何時に～しますか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52229FC6-2896-458D-0B77-88591A270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58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57D4BA6-CAD1-DAF6-6040-DA76400DD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00" y="1097308"/>
            <a:ext cx="8697600" cy="5582908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172783" y="3272050"/>
            <a:ext cx="6294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time            take       bath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4" name="AS_G1_19_03_kihon_t_1">
            <a:hlinkClick r:id="" action="ppaction://media"/>
            <a:extLst>
              <a:ext uri="{FF2B5EF4-FFF2-40B4-BE49-F238E27FC236}">
                <a16:creationId xmlns:a16="http://schemas.microsoft.com/office/drawing/2014/main" id="{334FE9A6-1A54-A75E-C08F-75305AA0645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7163" y="1296988"/>
            <a:ext cx="406400" cy="406400"/>
          </a:xfrm>
          <a:prstGeom prst="rect">
            <a:avLst/>
          </a:prstGeom>
        </p:spPr>
      </p:pic>
      <p:pic>
        <p:nvPicPr>
          <p:cNvPr id="7" name="AS_G1_19_03_kihon_t_1">
            <a:hlinkClick r:id="" action="ppaction://media"/>
            <a:extLst>
              <a:ext uri="{FF2B5EF4-FFF2-40B4-BE49-F238E27FC236}">
                <a16:creationId xmlns:a16="http://schemas.microsoft.com/office/drawing/2014/main" id="{C275763B-2779-128E-7317-B372055D1B6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87163" y="2365375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6785007-BDA3-B0EC-D40F-9F8D4179848D}"/>
              </a:ext>
            </a:extLst>
          </p:cNvPr>
          <p:cNvSpPr txBox="1"/>
          <p:nvPr/>
        </p:nvSpPr>
        <p:spPr>
          <a:xfrm>
            <a:off x="1172783" y="4480012"/>
            <a:ext cx="6437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time             go           bed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7343A5EE-4846-8B93-1624-DA2D3B868074}"/>
              </a:ext>
            </a:extLst>
          </p:cNvPr>
          <p:cNvSpPr txBox="1"/>
          <p:nvPr/>
        </p:nvSpPr>
        <p:spPr>
          <a:xfrm>
            <a:off x="1172783" y="5697499"/>
            <a:ext cx="6437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time            study    math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8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68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AA2E7568-93F0-0708-BD7B-C10B6B57C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58290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64796D4-7C4B-EF7A-9695-102FD43E6043}"/>
              </a:ext>
            </a:extLst>
          </p:cNvPr>
          <p:cNvSpPr txBox="1"/>
          <p:nvPr/>
        </p:nvSpPr>
        <p:spPr>
          <a:xfrm>
            <a:off x="1172783" y="3272050"/>
            <a:ext cx="6294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time            take       bath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5CF2995-92D4-4452-234E-BA706AC688A5}"/>
              </a:ext>
            </a:extLst>
          </p:cNvPr>
          <p:cNvSpPr txBox="1"/>
          <p:nvPr/>
        </p:nvSpPr>
        <p:spPr>
          <a:xfrm>
            <a:off x="1172783" y="4480012"/>
            <a:ext cx="6437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time             go           bed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2CC6479-2AF7-21EA-C629-F8D140076C66}"/>
              </a:ext>
            </a:extLst>
          </p:cNvPr>
          <p:cNvSpPr txBox="1"/>
          <p:nvPr/>
        </p:nvSpPr>
        <p:spPr>
          <a:xfrm>
            <a:off x="1172783" y="5697499"/>
            <a:ext cx="64376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    time            study    math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7C987E4-6764-4203-BA1F-E26DB39E38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600" y="1382196"/>
            <a:ext cx="8830800" cy="2805713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What time do you watch TV?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8" name="AS_G1_19_04_kihon_t_2">
            <a:hlinkClick r:id="" action="ppaction://media"/>
            <a:extLst>
              <a:ext uri="{FF2B5EF4-FFF2-40B4-BE49-F238E27FC236}">
                <a16:creationId xmlns:a16="http://schemas.microsoft.com/office/drawing/2014/main" id="{8823893A-5E1E-A25B-2852-EE13EB385C4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90363" y="1790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8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P.98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102</a:t>
            </a:r>
            <a:r>
              <a:rPr lang="ja-JP" altLang="en-US" sz="5400" b="1" spc="-3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423326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16834</TotalTime>
  <Words>695</Words>
  <Application>Microsoft Office PowerPoint</Application>
  <PresentationFormat>画面に合わせる (4:3)</PresentationFormat>
  <Paragraphs>119</Paragraphs>
  <Slides>37</Slides>
  <Notes>0</Notes>
  <HiddenSlides>0</HiddenSlides>
  <MMClips>40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37</vt:i4>
      </vt:variant>
    </vt:vector>
  </HeadingPairs>
  <TitlesOfParts>
    <vt:vector size="44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2113</cp:revision>
  <cp:lastPrinted>2016-06-23T16:36:17Z</cp:lastPrinted>
  <dcterms:created xsi:type="dcterms:W3CDTF">2016-05-30T03:13:09Z</dcterms:created>
  <dcterms:modified xsi:type="dcterms:W3CDTF">2025-09-30T06:14:59Z</dcterms:modified>
</cp:coreProperties>
</file>