
<file path=[Content_Types].xml><?xml version="1.0" encoding="utf-8"?>
<Types xmlns="http://schemas.openxmlformats.org/package/2006/content-types">
  <Default Extension="jpeg" ContentType="image/jpeg"/>
  <Default Extension="mp3" ContentType="audio/mpeg"/>
  <Default Extension="png" ContentType="image/pn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5"/>
  </p:notesMasterIdLst>
  <p:handoutMasterIdLst>
    <p:handoutMasterId r:id="rId26"/>
  </p:handoutMasterIdLst>
  <p:sldIdLst>
    <p:sldId id="3626" r:id="rId2"/>
    <p:sldId id="3647" r:id="rId3"/>
    <p:sldId id="2016" r:id="rId4"/>
    <p:sldId id="2017" r:id="rId5"/>
    <p:sldId id="2018" r:id="rId6"/>
    <p:sldId id="2022" r:id="rId7"/>
    <p:sldId id="2023" r:id="rId8"/>
    <p:sldId id="2024" r:id="rId9"/>
    <p:sldId id="3509" r:id="rId10"/>
    <p:sldId id="3510" r:id="rId11"/>
    <p:sldId id="3511" r:id="rId12"/>
    <p:sldId id="2025" r:id="rId13"/>
    <p:sldId id="2026" r:id="rId14"/>
    <p:sldId id="2027" r:id="rId15"/>
    <p:sldId id="2028" r:id="rId16"/>
    <p:sldId id="2029" r:id="rId17"/>
    <p:sldId id="2030" r:id="rId18"/>
    <p:sldId id="3622" r:id="rId19"/>
    <p:sldId id="4311" r:id="rId20"/>
    <p:sldId id="4312" r:id="rId21"/>
    <p:sldId id="4313" r:id="rId22"/>
    <p:sldId id="4314" r:id="rId23"/>
    <p:sldId id="4315" r:id="rId24"/>
  </p:sldIdLst>
  <p:sldSz cx="9144000" cy="6858000" type="screen4x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8CBAD"/>
    <a:srgbClr val="005C2A"/>
    <a:srgbClr val="00FF00"/>
    <a:srgbClr val="FFFF8B"/>
    <a:srgbClr val="B4FEB4"/>
    <a:srgbClr val="FF3399"/>
    <a:srgbClr val="0043C8"/>
    <a:srgbClr val="FFFF00"/>
    <a:srgbClr val="CC3399"/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922" autoAdjust="0"/>
    <p:restoredTop sz="94270" autoAdjust="0"/>
  </p:normalViewPr>
  <p:slideViewPr>
    <p:cSldViewPr snapToGrid="0">
      <p:cViewPr varScale="1">
        <p:scale>
          <a:sx n="113" d="100"/>
          <a:sy n="113" d="100"/>
        </p:scale>
        <p:origin x="1710" y="108"/>
      </p:cViewPr>
      <p:guideLst>
        <p:guide orient="horz" pos="2160"/>
        <p:guide pos="2880"/>
      </p:guideLst>
    </p:cSldViewPr>
  </p:slideViewPr>
  <p:notesTextViewPr>
    <p:cViewPr>
      <p:scale>
        <a:sx n="150" d="100"/>
        <a:sy n="15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r">
              <a:defRPr sz="1200"/>
            </a:lvl1pPr>
          </a:lstStyle>
          <a:p>
            <a:fld id="{2B1F34B9-0AC5-4E73-BF1F-21CCB564203A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r">
              <a:defRPr sz="1200"/>
            </a:lvl1pPr>
          </a:lstStyle>
          <a:p>
            <a:fld id="{9E2676CF-156D-46B0-A308-5BE7C3EAC66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6514909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1002" y="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r">
              <a:defRPr sz="1200"/>
            </a:lvl1pPr>
          </a:lstStyle>
          <a:p>
            <a:fld id="{594C8D1A-E903-4CC0-AEC9-4041A386BBE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39838"/>
            <a:ext cx="4467225" cy="33512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034" tIns="46017" rIns="92034" bIns="46017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249" y="4777365"/>
            <a:ext cx="5437179" cy="3909042"/>
          </a:xfrm>
          <a:prstGeom prst="rect">
            <a:avLst/>
          </a:prstGeom>
        </p:spPr>
        <p:txBody>
          <a:bodyPr vert="horz" lIns="92034" tIns="46017" rIns="92034" bIns="46017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2863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1002" y="942863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r">
              <a:defRPr sz="1200"/>
            </a:lvl1pPr>
          </a:lstStyle>
          <a:p>
            <a:fld id="{EE94831B-95E8-4741-AC9E-FAE0388C9AD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760929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55752668"/>
      </p:ext>
    </p:extLst>
  </p:cSld>
  <p:clrMapOvr>
    <a:masterClrMapping/>
  </p:clrMapOvr>
  <p:transition spd="slow">
    <p:push dir="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32317179"/>
      </p:ext>
    </p:extLst>
  </p:cSld>
  <p:clrMapOvr>
    <a:masterClrMapping/>
  </p:clrMapOvr>
  <p:transition spd="slow">
    <p:push dir="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79450813"/>
      </p:ext>
    </p:extLst>
  </p:cSld>
  <p:clrMapOvr>
    <a:masterClrMapping/>
  </p:clrMapOvr>
  <p:transition spd="slow">
    <p:push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17482685"/>
      </p:ext>
    </p:extLst>
  </p:cSld>
  <p:clrMapOvr>
    <a:masterClrMapping/>
  </p:clrMapOvr>
  <p:transition spd="slow">
    <p:push dir="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31753082"/>
      </p:ext>
    </p:extLst>
  </p:cSld>
  <p:clrMapOvr>
    <a:masterClrMapping/>
  </p:clrMapOvr>
  <p:transition spd="slow">
    <p:push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957111"/>
      </p:ext>
    </p:extLst>
  </p:cSld>
  <p:clrMapOvr>
    <a:masterClrMapping/>
  </p:clrMapOvr>
  <p:transition spd="slow">
    <p:push dir="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19854406"/>
      </p:ext>
    </p:extLst>
  </p:cSld>
  <p:clrMapOvr>
    <a:masterClrMapping/>
  </p:clrMapOvr>
  <p:transition spd="slow">
    <p:push dir="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07942285"/>
      </p:ext>
    </p:extLst>
  </p:cSld>
  <p:clrMapOvr>
    <a:masterClrMapping/>
  </p:clrMapOvr>
  <p:transition spd="slow">
    <p:push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8361322"/>
      </p:ext>
    </p:extLst>
  </p:cSld>
  <p:clrMapOvr>
    <a:masterClrMapping/>
  </p:clrMapOvr>
  <p:transition spd="slow">
    <p:push dir="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0037060"/>
      </p:ext>
    </p:extLst>
  </p:cSld>
  <p:clrMapOvr>
    <a:masterClrMapping/>
  </p:clrMapOvr>
  <p:transition spd="slow">
    <p:push dir="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15527187"/>
      </p:ext>
    </p:extLst>
  </p:cSld>
  <p:clrMapOvr>
    <a:masterClrMapping/>
  </p:clrMapOvr>
  <p:transition spd="slow">
    <p:push dir="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81BB68-B616-4D86-9C97-9FCD2C2CF58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944093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slow">
    <p:push dir="u"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4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7.xml.rels><?xml version="1.0" encoding="UTF-8" standalone="yes"?>
<Relationships xmlns="http://schemas.openxmlformats.org/package/2006/relationships"><Relationship Id="rId3" Type="http://schemas.microsoft.com/office/2007/relationships/media" Target="../media/media8.mp3"/><Relationship Id="rId7" Type="http://schemas.openxmlformats.org/officeDocument/2006/relationships/image" Target="../media/image1.png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6" Type="http://schemas.openxmlformats.org/officeDocument/2006/relationships/audio" Target="../media/audio1.wav"/><Relationship Id="rId5" Type="http://schemas.openxmlformats.org/officeDocument/2006/relationships/slideLayout" Target="../slideLayouts/slideLayout2.xml"/><Relationship Id="rId4" Type="http://schemas.openxmlformats.org/officeDocument/2006/relationships/audio" Target="../media/media8.mp3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2.mp3"/><Relationship Id="rId1" Type="http://schemas.microsoft.com/office/2007/relationships/media" Target="../media/media2.mp3"/><Relationship Id="rId4" Type="http://schemas.openxmlformats.org/officeDocument/2006/relationships/image" Target="../media/image1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4" Type="http://schemas.openxmlformats.org/officeDocument/2006/relationships/image" Target="../media/image1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4" Type="http://schemas.openxmlformats.org/officeDocument/2006/relationships/image" Target="../media/image1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4" Type="http://schemas.openxmlformats.org/officeDocument/2006/relationships/image" Target="../media/image1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237364-B2E6-E658-E012-E3186E97CC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220CF7D3-5956-905F-6EB7-58E023AD31AF}"/>
              </a:ext>
            </a:extLst>
          </p:cNvPr>
          <p:cNvSpPr txBox="1"/>
          <p:nvPr/>
        </p:nvSpPr>
        <p:spPr>
          <a:xfrm>
            <a:off x="299831" y="415246"/>
            <a:ext cx="5171685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6600" b="1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Vocabulary</a:t>
            </a: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60481A35-CCD7-B949-3E66-0A05D5D2C66A}"/>
              </a:ext>
            </a:extLst>
          </p:cNvPr>
          <p:cNvSpPr/>
          <p:nvPr/>
        </p:nvSpPr>
        <p:spPr>
          <a:xfrm>
            <a:off x="66261" y="0"/>
            <a:ext cx="9011478" cy="6857999"/>
          </a:xfrm>
          <a:prstGeom prst="rect">
            <a:avLst/>
          </a:prstGeom>
          <a:noFill/>
          <a:ln w="1270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55922192-FCD6-10F8-07A0-770C53EF9377}"/>
              </a:ext>
            </a:extLst>
          </p:cNvPr>
          <p:cNvSpPr/>
          <p:nvPr/>
        </p:nvSpPr>
        <p:spPr>
          <a:xfrm>
            <a:off x="291548" y="1332987"/>
            <a:ext cx="8494643" cy="94926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9" name="Shortbridge24-1">
            <a:hlinkClick r:id="" action="ppaction://media"/>
            <a:extLst>
              <a:ext uri="{FF2B5EF4-FFF2-40B4-BE49-F238E27FC236}">
                <a16:creationId xmlns:a16="http://schemas.microsoft.com/office/drawing/2014/main" id="{CA4BAAB6-E858-7287-2294-935B9B2F152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080121" y="635217"/>
            <a:ext cx="609600" cy="60960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27821E6F-FAFE-E4E3-0820-80A3A4C1001D}"/>
              </a:ext>
            </a:extLst>
          </p:cNvPr>
          <p:cNvSpPr txBox="1"/>
          <p:nvPr/>
        </p:nvSpPr>
        <p:spPr>
          <a:xfrm rot="21600000">
            <a:off x="707941" y="2345654"/>
            <a:ext cx="7661855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FLASH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CARD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PRACTICE</a:t>
            </a:r>
            <a:r>
              <a:rPr kumimoji="1" lang="ja-JP" altLang="en-US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！</a:t>
            </a:r>
            <a:endParaRPr kumimoji="1" lang="ja-JP" altLang="en-US" sz="4400" b="1" dirty="0">
              <a:ln w="28575">
                <a:noFill/>
              </a:ln>
              <a:solidFill>
                <a:srgbClr val="FF3399"/>
              </a:solidFill>
            </a:endParaRPr>
          </a:p>
        </p:txBody>
      </p:sp>
      <p:sp>
        <p:nvSpPr>
          <p:cNvPr id="4" name="矢印: 右 3">
            <a:extLst>
              <a:ext uri="{FF2B5EF4-FFF2-40B4-BE49-F238E27FC236}">
                <a16:creationId xmlns:a16="http://schemas.microsoft.com/office/drawing/2014/main" id="{39299873-C9B0-0B4A-DA5E-210F92D7BE07}"/>
              </a:ext>
            </a:extLst>
          </p:cNvPr>
          <p:cNvSpPr/>
          <p:nvPr/>
        </p:nvSpPr>
        <p:spPr>
          <a:xfrm>
            <a:off x="6908798" y="2553504"/>
            <a:ext cx="1296821" cy="2178153"/>
          </a:xfrm>
          <a:prstGeom prst="rightArrow">
            <a:avLst/>
          </a:prstGeom>
          <a:solidFill>
            <a:srgbClr val="FF339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9520835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866" fill="hold"/>
                                        <p:tgtEl>
                                          <p:spTgt spid="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9"/>
                </p:tgtEl>
              </p:cMediaNode>
            </p:audio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C2A17968-0A66-4776-82BE-6B3B70A7F467}"/>
              </a:ext>
            </a:extLst>
          </p:cNvPr>
          <p:cNvSpPr txBox="1"/>
          <p:nvPr/>
        </p:nvSpPr>
        <p:spPr>
          <a:xfrm>
            <a:off x="636104" y="2421032"/>
            <a:ext cx="7871792" cy="20159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2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Sunday</a:t>
            </a:r>
            <a:endParaRPr kumimoji="1" lang="ja-JP" altLang="en-US" sz="125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1_L16_kihon_v3_Sunday">
            <a:hlinkClick r:id="" action="ppaction://media"/>
            <a:extLst>
              <a:ext uri="{FF2B5EF4-FFF2-40B4-BE49-F238E27FC236}">
                <a16:creationId xmlns:a16="http://schemas.microsoft.com/office/drawing/2014/main" id="{2FF109B8-D5B0-4638-87E3-AEF0CD831CB8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774825" y="16541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7579876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959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6396259E-A92E-4E46-A99B-06C7BE67617D}"/>
              </a:ext>
            </a:extLst>
          </p:cNvPr>
          <p:cNvSpPr txBox="1"/>
          <p:nvPr/>
        </p:nvSpPr>
        <p:spPr>
          <a:xfrm>
            <a:off x="206478" y="2421032"/>
            <a:ext cx="8731046" cy="20159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2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日曜日</a:t>
            </a:r>
          </a:p>
        </p:txBody>
      </p:sp>
      <p:pic>
        <p:nvPicPr>
          <p:cNvPr id="7" name="G1_L16_kihon_v3_Sunday">
            <a:hlinkClick r:id="" action="ppaction://media"/>
            <a:extLst>
              <a:ext uri="{FF2B5EF4-FFF2-40B4-BE49-F238E27FC236}">
                <a16:creationId xmlns:a16="http://schemas.microsoft.com/office/drawing/2014/main" id="{4B71601A-C75D-498B-A5D4-0A9C06F29BDB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774825" y="16541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3656008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959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4" name="G1_L16_kihon_v4_but">
            <a:hlinkClick r:id="" action="ppaction://media"/>
            <a:extLst>
              <a:ext uri="{FF2B5EF4-FFF2-40B4-BE49-F238E27FC236}">
                <a16:creationId xmlns:a16="http://schemas.microsoft.com/office/drawing/2014/main" id="{297A77B5-0FDA-4A7B-8598-D67EFE42C394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660525" y="1711325"/>
            <a:ext cx="609600" cy="609600"/>
          </a:xfrm>
          <a:prstGeom prst="rect">
            <a:avLst/>
          </a:prstGeom>
        </p:spPr>
      </p:pic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7C665370-CC11-F7B1-C78D-748FA3795943}"/>
              </a:ext>
            </a:extLst>
          </p:cNvPr>
          <p:cNvGrpSpPr/>
          <p:nvPr/>
        </p:nvGrpSpPr>
        <p:grpSpPr>
          <a:xfrm>
            <a:off x="206478" y="1636202"/>
            <a:ext cx="8731046" cy="3585596"/>
            <a:chOff x="206478" y="1991699"/>
            <a:chExt cx="8731046" cy="3585596"/>
          </a:xfrm>
        </p:grpSpPr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7A1BB061-2F15-BC2D-E87F-81D65009B570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b--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04B93A96-01C5-0256-D5B4-3D6814DC0F35}"/>
                </a:ext>
              </a:extLst>
            </p:cNvPr>
            <p:cNvSpPr txBox="1"/>
            <p:nvPr/>
          </p:nvSpPr>
          <p:spPr>
            <a:xfrm>
              <a:off x="206478" y="1991699"/>
              <a:ext cx="8731046" cy="20159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2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しかし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744778872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15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158775" y="2105561"/>
            <a:ext cx="682645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but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1_L16_kihon_v4_but">
            <a:hlinkClick r:id="" action="ppaction://media"/>
            <a:extLst>
              <a:ext uri="{FF2B5EF4-FFF2-40B4-BE49-F238E27FC236}">
                <a16:creationId xmlns:a16="http://schemas.microsoft.com/office/drawing/2014/main" id="{34B880C8-1473-483E-9A3F-2E6594FB652C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660525" y="171132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5557471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15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6" name="G1_L16_kihon_v4_but">
            <a:hlinkClick r:id="" action="ppaction://media"/>
            <a:extLst>
              <a:ext uri="{FF2B5EF4-FFF2-40B4-BE49-F238E27FC236}">
                <a16:creationId xmlns:a16="http://schemas.microsoft.com/office/drawing/2014/main" id="{860D6DAD-AE43-4A69-AB3A-A6C5DF5FD09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660525" y="1711325"/>
            <a:ext cx="609600" cy="60960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6FE3508A-112C-8CAE-EA61-0BD73D1EA6D2}"/>
              </a:ext>
            </a:extLst>
          </p:cNvPr>
          <p:cNvSpPr txBox="1"/>
          <p:nvPr/>
        </p:nvSpPr>
        <p:spPr>
          <a:xfrm>
            <a:off x="206477" y="2421032"/>
            <a:ext cx="8731046" cy="20159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2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しかし</a:t>
            </a:r>
          </a:p>
        </p:txBody>
      </p:sp>
    </p:spTree>
    <p:extLst>
      <p:ext uri="{BB962C8B-B14F-4D97-AF65-F5344CB8AC3E}">
        <p14:creationId xmlns:p14="http://schemas.microsoft.com/office/powerpoint/2010/main" val="1968678943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15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25244944-C0A8-4FDA-A17E-0DC7084C8B62}"/>
              </a:ext>
            </a:extLst>
          </p:cNvPr>
          <p:cNvGrpSpPr/>
          <p:nvPr/>
        </p:nvGrpSpPr>
        <p:grpSpPr>
          <a:xfrm>
            <a:off x="815009" y="1861347"/>
            <a:ext cx="7513983" cy="3135306"/>
            <a:chOff x="815009" y="2441989"/>
            <a:chExt cx="7513983" cy="3135306"/>
          </a:xfrm>
        </p:grpSpPr>
        <p:sp>
          <p:nvSpPr>
            <p:cNvPr id="5" name="テキスト ボックス 4"/>
            <p:cNvSpPr txBox="1"/>
            <p:nvPr/>
          </p:nvSpPr>
          <p:spPr>
            <a:xfrm>
              <a:off x="815009" y="2441989"/>
              <a:ext cx="7513983" cy="147732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9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9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かまたは～</a:t>
              </a:r>
              <a:endParaRPr kumimoji="1" lang="ja-JP" altLang="en-US" sz="9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351722" y="4007635"/>
              <a:ext cx="6440556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o-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1_L16_kihon_v5_or">
            <a:hlinkClick r:id="" action="ppaction://media"/>
            <a:extLst>
              <a:ext uri="{FF2B5EF4-FFF2-40B4-BE49-F238E27FC236}">
                <a16:creationId xmlns:a16="http://schemas.microsoft.com/office/drawing/2014/main" id="{E690BC3C-2872-4D3E-8746-0E7DD924156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889125" y="682625"/>
            <a:ext cx="609600" cy="609600"/>
          </a:xfrm>
          <a:prstGeom prst="rect">
            <a:avLst/>
          </a:prstGeom>
        </p:spPr>
      </p:pic>
      <p:cxnSp>
        <p:nvCxnSpPr>
          <p:cNvPr id="2" name="直線コネクタ 1">
            <a:extLst>
              <a:ext uri="{FF2B5EF4-FFF2-40B4-BE49-F238E27FC236}">
                <a16:creationId xmlns:a16="http://schemas.microsoft.com/office/drawing/2014/main" id="{477C6B0A-FE6B-BF41-5466-D85B764307D9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34507820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809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158775" y="1920895"/>
            <a:ext cx="6826450" cy="30162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9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or</a:t>
            </a:r>
            <a:endParaRPr kumimoji="1" lang="ja-JP" altLang="en-US" sz="19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8" name="G1_L16_kihon_v5_or">
            <a:hlinkClick r:id="" action="ppaction://media"/>
            <a:extLst>
              <a:ext uri="{FF2B5EF4-FFF2-40B4-BE49-F238E27FC236}">
                <a16:creationId xmlns:a16="http://schemas.microsoft.com/office/drawing/2014/main" id="{F3B4E851-5591-4C54-B96B-1EBA5578191D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889125" y="682625"/>
            <a:ext cx="609600" cy="609600"/>
          </a:xfrm>
          <a:prstGeom prst="rect">
            <a:avLst/>
          </a:prstGeom>
        </p:spPr>
      </p:pic>
      <p:cxnSp>
        <p:nvCxnSpPr>
          <p:cNvPr id="2" name="直線コネクタ 1">
            <a:extLst>
              <a:ext uri="{FF2B5EF4-FFF2-40B4-BE49-F238E27FC236}">
                <a16:creationId xmlns:a16="http://schemas.microsoft.com/office/drawing/2014/main" id="{C433022A-7E6F-C457-A1CC-7AAE54C31261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29582825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809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2ED57EE9-D434-46DC-B6C1-A16E6C886351}"/>
              </a:ext>
            </a:extLst>
          </p:cNvPr>
          <p:cNvSpPr txBox="1"/>
          <p:nvPr/>
        </p:nvSpPr>
        <p:spPr>
          <a:xfrm>
            <a:off x="815009" y="2690336"/>
            <a:ext cx="7513983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9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…</a:t>
            </a:r>
            <a:r>
              <a:rPr kumimoji="1" lang="ja-JP" altLang="en-US" sz="9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かまたは～</a:t>
            </a:r>
            <a:endParaRPr kumimoji="1" lang="ja-JP" altLang="en-US" sz="9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6" name="G1_L16_kihon_v5_or">
            <a:hlinkClick r:id="" action="ppaction://media"/>
            <a:extLst>
              <a:ext uri="{FF2B5EF4-FFF2-40B4-BE49-F238E27FC236}">
                <a16:creationId xmlns:a16="http://schemas.microsoft.com/office/drawing/2014/main" id="{1126BD8B-D403-43EC-980A-89585359A74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-1889125" y="682625"/>
            <a:ext cx="609600" cy="609600"/>
          </a:xfrm>
          <a:prstGeom prst="rect">
            <a:avLst/>
          </a:prstGeom>
        </p:spPr>
      </p:pic>
      <p:pic>
        <p:nvPicPr>
          <p:cNvPr id="2" name="合格の鐘">
            <a:hlinkClick r:id="" action="ppaction://media"/>
            <a:extLst>
              <a:ext uri="{FF2B5EF4-FFF2-40B4-BE49-F238E27FC236}">
                <a16:creationId xmlns:a16="http://schemas.microsoft.com/office/drawing/2014/main" id="{67989598-9BC1-35E4-BBE9-47BE85710C50}"/>
              </a:ext>
            </a:extLst>
          </p:cNvPr>
          <p:cNvPicPr>
            <a:picLocks noChangeAspect="1"/>
          </p:cNvPicPr>
          <p:nvPr>
            <a:audioFile r:link="rId4"/>
            <p:extLst>
              <p:ext uri="{DAA4B4D4-6D71-4841-9C94-3DE7FCFB9230}">
                <p14:media xmlns:p14="http://schemas.microsoft.com/office/powerpoint/2010/main" r:embed="rId3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-688680" y="4244492"/>
            <a:ext cx="609601" cy="609600"/>
          </a:xfrm>
          <a:prstGeom prst="rect">
            <a:avLst/>
          </a:prstGeom>
        </p:spPr>
      </p:pic>
      <p:cxnSp>
        <p:nvCxnSpPr>
          <p:cNvPr id="3" name="直線コネクタ 2">
            <a:extLst>
              <a:ext uri="{FF2B5EF4-FFF2-40B4-BE49-F238E27FC236}">
                <a16:creationId xmlns:a16="http://schemas.microsoft.com/office/drawing/2014/main" id="{8347D227-287B-2E62-1BC4-B42C29B8E016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81512156"/>
      </p:ext>
    </p:extLst>
  </p:cSld>
  <p:clrMapOvr>
    <a:masterClrMapping/>
  </p:clrMapOvr>
  <p:transition spd="med">
    <p:pull/>
    <p:sndAc>
      <p:stSnd>
        <p:snd r:embed="rId6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809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0" dur="5485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1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  <p:audio>
              <p:cMediaNode vol="80000" showWhenStopped="0">
                <p:cTn id="12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9FDB328-DDB3-B0E0-11AD-2A948CF27D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9C7A70B9-512D-5103-51B8-EFF9577B0607}"/>
              </a:ext>
            </a:extLst>
          </p:cNvPr>
          <p:cNvSpPr txBox="1"/>
          <p:nvPr/>
        </p:nvSpPr>
        <p:spPr>
          <a:xfrm>
            <a:off x="265044" y="5723388"/>
            <a:ext cx="861391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3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英語にしなさい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142E353E-7DD6-E37E-E6CE-1A14614E875A}"/>
              </a:ext>
            </a:extLst>
          </p:cNvPr>
          <p:cNvSpPr txBox="1"/>
          <p:nvPr/>
        </p:nvSpPr>
        <p:spPr>
          <a:xfrm>
            <a:off x="741073" y="1855936"/>
            <a:ext cx="7661855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1500" b="1" dirty="0">
                <a:ln w="28575">
                  <a:noFill/>
                </a:ln>
                <a:latin typeface="メイリオ" panose="020B0604030504040204" pitchFamily="50" charset="-128"/>
                <a:ea typeface="メイリオ" panose="020B0604030504040204" pitchFamily="50" charset="-128"/>
              </a:rPr>
              <a:t>確認テスト</a:t>
            </a: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2E9C12C0-2A54-3868-E813-474F989ADD5D}"/>
              </a:ext>
            </a:extLst>
          </p:cNvPr>
          <p:cNvSpPr/>
          <p:nvPr/>
        </p:nvSpPr>
        <p:spPr>
          <a:xfrm>
            <a:off x="66261" y="0"/>
            <a:ext cx="9011478" cy="6857999"/>
          </a:xfrm>
          <a:prstGeom prst="rect">
            <a:avLst/>
          </a:prstGeom>
          <a:noFill/>
          <a:ln w="1270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01112244"/>
      </p:ext>
    </p:extLst>
  </p:cSld>
  <p:clrMapOvr>
    <a:masterClrMapping/>
  </p:clrMapOvr>
  <p:transition spd="slow">
    <p:push dir="u"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5F04E8D-3EC6-9451-869A-634C49E480B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277096A6-58B3-C9AA-0C55-C0EF63C12653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6286A566-84BF-03F7-E691-523A2475EF56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724D5332-AE77-F8FF-8062-9E044DD6EA0D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確認テスト①</a:t>
            </a:r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85D8DFCF-370C-67B5-143B-FC5F95DCEE2C}"/>
              </a:ext>
            </a:extLst>
          </p:cNvPr>
          <p:cNvGrpSpPr/>
          <p:nvPr/>
        </p:nvGrpSpPr>
        <p:grpSpPr>
          <a:xfrm>
            <a:off x="815008" y="1320731"/>
            <a:ext cx="7513984" cy="4093428"/>
            <a:chOff x="815008" y="1360757"/>
            <a:chExt cx="7513984" cy="4093428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66C2D6C5-BB15-89BC-8A7F-E10E36121E39}"/>
                </a:ext>
              </a:extLst>
            </p:cNvPr>
            <p:cNvSpPr txBox="1"/>
            <p:nvPr/>
          </p:nvSpPr>
          <p:spPr>
            <a:xfrm>
              <a:off x="815008" y="4007635"/>
              <a:ext cx="7513984" cy="144655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morning</a:t>
              </a:r>
              <a:r>
                <a:rPr lang="ja-JP" altLang="en-US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54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E1914B9B-1602-C04D-BE32-3CA97B5EDD34}"/>
                </a:ext>
              </a:extLst>
            </p:cNvPr>
            <p:cNvSpPr txBox="1"/>
            <p:nvPr/>
          </p:nvSpPr>
          <p:spPr>
            <a:xfrm>
              <a:off x="815009" y="1360757"/>
              <a:ext cx="7513983" cy="264687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6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朝</a:t>
              </a:r>
              <a:endParaRPr kumimoji="1" lang="ja-JP" altLang="en-US" sz="8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1_L16_kihon_v1_morning">
            <a:hlinkClick r:id="" action="ppaction://media"/>
            <a:extLst>
              <a:ext uri="{FF2B5EF4-FFF2-40B4-BE49-F238E27FC236}">
                <a16:creationId xmlns:a16="http://schemas.microsoft.com/office/drawing/2014/main" id="{DA4DC9D8-34AE-7654-3CBA-6EF451D1AAAC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031875" y="1082675"/>
            <a:ext cx="609600" cy="6096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0E780FD7-26E0-5E1A-CA4E-83F0A06E2212}"/>
              </a:ext>
            </a:extLst>
          </p:cNvPr>
          <p:cNvSpPr/>
          <p:nvPr/>
        </p:nvSpPr>
        <p:spPr>
          <a:xfrm flipH="1">
            <a:off x="1895475" y="3828545"/>
            <a:ext cx="5353050" cy="1473200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4782616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02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E0A37DA-349F-F6DA-A4A3-F2B8D07631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A0C8485F-D687-9F34-C60B-EE1583C4B0A3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043C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3" name="開始のゴング">
            <a:hlinkClick r:id="" action="ppaction://media"/>
            <a:extLst>
              <a:ext uri="{FF2B5EF4-FFF2-40B4-BE49-F238E27FC236}">
                <a16:creationId xmlns:a16="http://schemas.microsoft.com/office/drawing/2014/main" id="{936D4D03-1C2F-F5F4-CEBA-40C515EA050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938213" y="3416300"/>
            <a:ext cx="609600" cy="60960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2B606FB7-2ABD-320E-D28A-8678929463D8}"/>
              </a:ext>
            </a:extLst>
          </p:cNvPr>
          <p:cNvSpPr txBox="1"/>
          <p:nvPr/>
        </p:nvSpPr>
        <p:spPr>
          <a:xfrm>
            <a:off x="265044" y="5723388"/>
            <a:ext cx="861391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36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スライドを見ながらリピートしましょう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A96355F6-4056-13FE-B231-56677C9D7852}"/>
              </a:ext>
            </a:extLst>
          </p:cNvPr>
          <p:cNvSpPr txBox="1"/>
          <p:nvPr/>
        </p:nvSpPr>
        <p:spPr>
          <a:xfrm>
            <a:off x="741073" y="1855936"/>
            <a:ext cx="7661855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3800" b="1" dirty="0">
                <a:ln w="28575">
                  <a:noFill/>
                </a:ln>
                <a:solidFill>
                  <a:srgbClr val="FFFF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Ready</a:t>
            </a:r>
            <a:r>
              <a:rPr kumimoji="1" lang="ja-JP" altLang="en-US" sz="13800" b="1" dirty="0">
                <a:ln w="28575">
                  <a:noFill/>
                </a:ln>
                <a:solidFill>
                  <a:srgbClr val="FFFF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？</a:t>
            </a:r>
            <a:endParaRPr kumimoji="1" lang="ja-JP" altLang="en-US" sz="7200" b="1" dirty="0">
              <a:ln w="28575">
                <a:noFill/>
              </a:ln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068479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36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3AD8CFB-1EB4-C8ED-132F-4BDA2202078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8F15F037-583A-DDA6-9061-9966CF9A0C9A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79654A99-0903-C203-252E-906B7B4662D1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E80FC9D0-8939-4D97-F660-AAD8D0835C9F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確認テスト②</a:t>
            </a:r>
          </a:p>
        </p:txBody>
      </p:sp>
      <p:grpSp>
        <p:nvGrpSpPr>
          <p:cNvPr id="8" name="グループ化 7">
            <a:extLst>
              <a:ext uri="{FF2B5EF4-FFF2-40B4-BE49-F238E27FC236}">
                <a16:creationId xmlns:a16="http://schemas.microsoft.com/office/drawing/2014/main" id="{C45AEF76-7CCB-04BE-7436-7BDDD1106D52}"/>
              </a:ext>
            </a:extLst>
          </p:cNvPr>
          <p:cNvGrpSpPr/>
          <p:nvPr/>
        </p:nvGrpSpPr>
        <p:grpSpPr>
          <a:xfrm>
            <a:off x="206477" y="1159148"/>
            <a:ext cx="8731046" cy="4539704"/>
            <a:chOff x="206477" y="1037591"/>
            <a:chExt cx="8731046" cy="4539704"/>
          </a:xfrm>
        </p:grpSpPr>
        <p:sp>
          <p:nvSpPr>
            <p:cNvPr id="10" name="テキスト ボックス 9">
              <a:extLst>
                <a:ext uri="{FF2B5EF4-FFF2-40B4-BE49-F238E27FC236}">
                  <a16:creationId xmlns:a16="http://schemas.microsoft.com/office/drawing/2014/main" id="{BC9B2878-4646-E0BE-0CE6-38CBB9CFCBE9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on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11" name="テキスト ボックス 10">
              <a:extLst>
                <a:ext uri="{FF2B5EF4-FFF2-40B4-BE49-F238E27FC236}">
                  <a16:creationId xmlns:a16="http://schemas.microsoft.com/office/drawing/2014/main" id="{AF22C64A-AEA4-47B4-386E-07953BD4AF8F}"/>
                </a:ext>
              </a:extLst>
            </p:cNvPr>
            <p:cNvSpPr txBox="1"/>
            <p:nvPr/>
          </p:nvSpPr>
          <p:spPr>
            <a:xfrm>
              <a:off x="206477" y="1037591"/>
              <a:ext cx="8731046" cy="29700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72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(</a:t>
              </a:r>
              <a:r>
                <a:rPr kumimoji="1" lang="ja-JP" altLang="en-US" sz="72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曜日</a:t>
              </a:r>
              <a:r>
                <a:rPr kumimoji="1" lang="en-US" altLang="ja-JP" sz="72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)</a:t>
              </a:r>
            </a:p>
            <a:p>
              <a:pPr algn="ctr"/>
              <a:r>
                <a:rPr kumimoji="1" lang="en-US" altLang="ja-JP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に</a:t>
              </a:r>
            </a:p>
          </p:txBody>
        </p:sp>
      </p:grpSp>
      <p:pic>
        <p:nvPicPr>
          <p:cNvPr id="3" name="G1_L16_kihon_v2_on">
            <a:hlinkClick r:id="" action="ppaction://media"/>
            <a:extLst>
              <a:ext uri="{FF2B5EF4-FFF2-40B4-BE49-F238E27FC236}">
                <a16:creationId xmlns:a16="http://schemas.microsoft.com/office/drawing/2014/main" id="{3266C7C8-CAAB-132C-1D9D-1359873D7E09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184275" y="1368425"/>
            <a:ext cx="609600" cy="609600"/>
          </a:xfrm>
          <a:prstGeom prst="rect">
            <a:avLst/>
          </a:prstGeom>
        </p:spPr>
      </p:pic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9C3D53B7-1CD5-EB1F-1BB4-88CCB9251FD4}"/>
              </a:ext>
            </a:extLst>
          </p:cNvPr>
          <p:cNvSpPr/>
          <p:nvPr/>
        </p:nvSpPr>
        <p:spPr>
          <a:xfrm flipH="1">
            <a:off x="3429000" y="3972166"/>
            <a:ext cx="2286000" cy="1473200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4405803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15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  <p:bldLst>
      <p:bldP spid="6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517EB8E-A093-EEA6-227C-2F66A98D667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16F2C362-B73B-EAB8-CF60-7E8D28D6FCD5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32DDA93D-8FC8-B296-D766-DE8AB0079895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C132D80A-9EED-1A9E-E210-751D6127BB8E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確認テスト③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3EC3B0C6-86AD-BF76-1F2B-1A0F634DE982}"/>
              </a:ext>
            </a:extLst>
          </p:cNvPr>
          <p:cNvGrpSpPr/>
          <p:nvPr/>
        </p:nvGrpSpPr>
        <p:grpSpPr>
          <a:xfrm>
            <a:off x="206478" y="1636202"/>
            <a:ext cx="8731046" cy="3462486"/>
            <a:chOff x="206478" y="1991699"/>
            <a:chExt cx="8731046" cy="3462486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18B1591E-9814-49E3-4A5C-A4A570F78810}"/>
                </a:ext>
              </a:extLst>
            </p:cNvPr>
            <p:cNvSpPr txBox="1"/>
            <p:nvPr/>
          </p:nvSpPr>
          <p:spPr>
            <a:xfrm>
              <a:off x="1104900" y="4007635"/>
              <a:ext cx="6934200" cy="144655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Sunday</a:t>
              </a:r>
              <a:r>
                <a:rPr lang="ja-JP" altLang="en-US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54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8262DA16-1156-DF39-5118-96C89F243B14}"/>
                </a:ext>
              </a:extLst>
            </p:cNvPr>
            <p:cNvSpPr txBox="1"/>
            <p:nvPr/>
          </p:nvSpPr>
          <p:spPr>
            <a:xfrm>
              <a:off x="206478" y="1991699"/>
              <a:ext cx="8731046" cy="20159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2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日曜日</a:t>
              </a:r>
            </a:p>
          </p:txBody>
        </p:sp>
      </p:grpSp>
      <p:pic>
        <p:nvPicPr>
          <p:cNvPr id="4" name="G1_L16_kihon_v3_Sunday">
            <a:hlinkClick r:id="" action="ppaction://media"/>
            <a:extLst>
              <a:ext uri="{FF2B5EF4-FFF2-40B4-BE49-F238E27FC236}">
                <a16:creationId xmlns:a16="http://schemas.microsoft.com/office/drawing/2014/main" id="{6DEDC985-0E94-5528-7435-FCFB68CF5054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774825" y="1654175"/>
            <a:ext cx="609600" cy="6096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9141C37B-EC44-AE3B-24CF-B390DFE4C623}"/>
              </a:ext>
            </a:extLst>
          </p:cNvPr>
          <p:cNvSpPr/>
          <p:nvPr/>
        </p:nvSpPr>
        <p:spPr>
          <a:xfrm flipH="1">
            <a:off x="2247900" y="3492500"/>
            <a:ext cx="4648200" cy="1473200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7776060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959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45ED9BC-6113-2958-98A6-7681FA1FA9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73ACCE36-7BEC-1A1F-EA17-76E97711280E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E820EC06-970B-4EF3-44DD-25EAE755B958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98F39479-1501-11C6-12C5-D1738E4DA199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確認テスト④</a:t>
            </a:r>
          </a:p>
        </p:txBody>
      </p:sp>
      <p:pic>
        <p:nvPicPr>
          <p:cNvPr id="4" name="G1_L16_kihon_v4_but">
            <a:hlinkClick r:id="" action="ppaction://media"/>
            <a:extLst>
              <a:ext uri="{FF2B5EF4-FFF2-40B4-BE49-F238E27FC236}">
                <a16:creationId xmlns:a16="http://schemas.microsoft.com/office/drawing/2014/main" id="{EC7CF716-1FF5-4100-01B6-ADACF77BB16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660525" y="1711325"/>
            <a:ext cx="609600" cy="609600"/>
          </a:xfrm>
          <a:prstGeom prst="rect">
            <a:avLst/>
          </a:prstGeom>
        </p:spPr>
      </p:pic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88B4B57D-23BA-59C8-20A9-C6D7618AE821}"/>
              </a:ext>
            </a:extLst>
          </p:cNvPr>
          <p:cNvGrpSpPr/>
          <p:nvPr/>
        </p:nvGrpSpPr>
        <p:grpSpPr>
          <a:xfrm>
            <a:off x="206478" y="1636202"/>
            <a:ext cx="8731046" cy="3585596"/>
            <a:chOff x="206478" y="1991699"/>
            <a:chExt cx="8731046" cy="3585596"/>
          </a:xfrm>
        </p:grpSpPr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BAC167E9-B2F9-32C4-DE98-B30D6174A44C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but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17913E5A-AB78-C574-53A8-D8476D6A9EC8}"/>
                </a:ext>
              </a:extLst>
            </p:cNvPr>
            <p:cNvSpPr txBox="1"/>
            <p:nvPr/>
          </p:nvSpPr>
          <p:spPr>
            <a:xfrm>
              <a:off x="206478" y="1991699"/>
              <a:ext cx="8731046" cy="20159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2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しかし</a:t>
              </a:r>
            </a:p>
          </p:txBody>
        </p:sp>
      </p:grp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492E3719-67BE-1E54-825F-67E8C5E5EC8C}"/>
              </a:ext>
            </a:extLst>
          </p:cNvPr>
          <p:cNvSpPr/>
          <p:nvPr/>
        </p:nvSpPr>
        <p:spPr>
          <a:xfrm flipH="1">
            <a:off x="3429000" y="3492500"/>
            <a:ext cx="2286000" cy="1473200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9470360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15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C0B5CD2-EF74-093D-E5F3-C34970C136A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3D688B97-809D-2B01-69A3-6275750D33DF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166E4F9A-6F25-123A-3445-D10188FDBECE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13B3F055-FDD6-5587-74C0-65C160BA4CFD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確認テスト⑤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B48E6806-F81B-4E9C-988F-C0D5B7E89269}"/>
              </a:ext>
            </a:extLst>
          </p:cNvPr>
          <p:cNvGrpSpPr/>
          <p:nvPr/>
        </p:nvGrpSpPr>
        <p:grpSpPr>
          <a:xfrm>
            <a:off x="815009" y="1861347"/>
            <a:ext cx="7513983" cy="3135306"/>
            <a:chOff x="815009" y="2441989"/>
            <a:chExt cx="7513983" cy="3135306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D92DB3AE-87F7-1059-607D-1496DFB0D4AE}"/>
                </a:ext>
              </a:extLst>
            </p:cNvPr>
            <p:cNvSpPr txBox="1"/>
            <p:nvPr/>
          </p:nvSpPr>
          <p:spPr>
            <a:xfrm>
              <a:off x="815009" y="2441989"/>
              <a:ext cx="7513983" cy="147732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9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9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かまたは～</a:t>
              </a:r>
              <a:endParaRPr kumimoji="1" lang="ja-JP" altLang="en-US" sz="9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8EDA4079-6AD4-34D1-5237-59ED7B08F330}"/>
                </a:ext>
              </a:extLst>
            </p:cNvPr>
            <p:cNvSpPr txBox="1"/>
            <p:nvPr/>
          </p:nvSpPr>
          <p:spPr>
            <a:xfrm>
              <a:off x="1351722" y="4007635"/>
              <a:ext cx="6440556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or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1_L16_kihon_v5_or">
            <a:hlinkClick r:id="" action="ppaction://media"/>
            <a:extLst>
              <a:ext uri="{FF2B5EF4-FFF2-40B4-BE49-F238E27FC236}">
                <a16:creationId xmlns:a16="http://schemas.microsoft.com/office/drawing/2014/main" id="{90B2059C-A4AD-3177-596A-0D72DFD4CEF7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889125" y="682625"/>
            <a:ext cx="609600" cy="609600"/>
          </a:xfrm>
          <a:prstGeom prst="rect">
            <a:avLst/>
          </a:prstGeom>
        </p:spPr>
      </p:pic>
      <p:cxnSp>
        <p:nvCxnSpPr>
          <p:cNvPr id="2" name="直線コネクタ 1">
            <a:extLst>
              <a:ext uri="{FF2B5EF4-FFF2-40B4-BE49-F238E27FC236}">
                <a16:creationId xmlns:a16="http://schemas.microsoft.com/office/drawing/2014/main" id="{A0874A1F-2117-EEAB-467C-00398C4F6429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BDE22FD5-A9CE-D935-D9D3-A32AC68243CB}"/>
              </a:ext>
            </a:extLst>
          </p:cNvPr>
          <p:cNvSpPr/>
          <p:nvPr/>
        </p:nvSpPr>
        <p:spPr>
          <a:xfrm flipH="1">
            <a:off x="3781425" y="3270768"/>
            <a:ext cx="1581150" cy="1473200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1634970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809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1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4E446DC5-C8ED-4F2C-B199-5B1A78C1271F}"/>
              </a:ext>
            </a:extLst>
          </p:cNvPr>
          <p:cNvGrpSpPr/>
          <p:nvPr/>
        </p:nvGrpSpPr>
        <p:grpSpPr>
          <a:xfrm>
            <a:off x="815009" y="1320731"/>
            <a:ext cx="7513983" cy="4216538"/>
            <a:chOff x="815009" y="1360757"/>
            <a:chExt cx="7513983" cy="4216538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903767" y="4007635"/>
              <a:ext cx="7336466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m------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8A1097AC-DF8B-4D92-9DF2-023F2680EA48}"/>
                </a:ext>
              </a:extLst>
            </p:cNvPr>
            <p:cNvSpPr txBox="1"/>
            <p:nvPr/>
          </p:nvSpPr>
          <p:spPr>
            <a:xfrm>
              <a:off x="815009" y="1360757"/>
              <a:ext cx="7513983" cy="264687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6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朝</a:t>
              </a:r>
              <a:endParaRPr kumimoji="1" lang="ja-JP" altLang="en-US" sz="8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1_L16_kihon_v1_morning">
            <a:hlinkClick r:id="" action="ppaction://media"/>
            <a:extLst>
              <a:ext uri="{FF2B5EF4-FFF2-40B4-BE49-F238E27FC236}">
                <a16:creationId xmlns:a16="http://schemas.microsoft.com/office/drawing/2014/main" id="{149D7CCC-E886-4348-94F5-D8B25BC644E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031875" y="10826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763584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02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723900" y="2459504"/>
            <a:ext cx="76962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morning</a:t>
            </a:r>
            <a:endParaRPr kumimoji="1" lang="ja-JP" altLang="en-US" sz="12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8" name="G1_L16_kihon_v1_morning">
            <a:hlinkClick r:id="" action="ppaction://media"/>
            <a:extLst>
              <a:ext uri="{FF2B5EF4-FFF2-40B4-BE49-F238E27FC236}">
                <a16:creationId xmlns:a16="http://schemas.microsoft.com/office/drawing/2014/main" id="{5E4E3D5F-A281-46FA-B4B2-15E64D66F9D8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031875" y="10826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7629145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02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6DEE03F3-8E10-44A6-BC6B-C0A40983B84E}"/>
              </a:ext>
            </a:extLst>
          </p:cNvPr>
          <p:cNvSpPr txBox="1"/>
          <p:nvPr/>
        </p:nvSpPr>
        <p:spPr>
          <a:xfrm>
            <a:off x="815009" y="2105561"/>
            <a:ext cx="7513983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朝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5" name="G1_L16_kihon_v1_morning">
            <a:hlinkClick r:id="" action="ppaction://media"/>
            <a:extLst>
              <a:ext uri="{FF2B5EF4-FFF2-40B4-BE49-F238E27FC236}">
                <a16:creationId xmlns:a16="http://schemas.microsoft.com/office/drawing/2014/main" id="{A76BD062-BAEE-4F38-96D4-7692E8AB61A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031875" y="10826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4798465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02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8" name="グループ化 7">
            <a:extLst>
              <a:ext uri="{FF2B5EF4-FFF2-40B4-BE49-F238E27FC236}">
                <a16:creationId xmlns:a16="http://schemas.microsoft.com/office/drawing/2014/main" id="{C8163DF9-B8F3-40CB-A976-995C5348540C}"/>
              </a:ext>
            </a:extLst>
          </p:cNvPr>
          <p:cNvGrpSpPr/>
          <p:nvPr/>
        </p:nvGrpSpPr>
        <p:grpSpPr>
          <a:xfrm>
            <a:off x="206477" y="1159148"/>
            <a:ext cx="8731046" cy="4539704"/>
            <a:chOff x="206477" y="1037591"/>
            <a:chExt cx="8731046" cy="4539704"/>
          </a:xfrm>
        </p:grpSpPr>
        <p:sp>
          <p:nvSpPr>
            <p:cNvPr id="10" name="テキスト ボックス 9">
              <a:extLst>
                <a:ext uri="{FF2B5EF4-FFF2-40B4-BE49-F238E27FC236}">
                  <a16:creationId xmlns:a16="http://schemas.microsoft.com/office/drawing/2014/main" id="{13C4AF80-B3BF-4F05-AC11-E6662EBAF80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o-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11" name="テキスト ボックス 10">
              <a:extLst>
                <a:ext uri="{FF2B5EF4-FFF2-40B4-BE49-F238E27FC236}">
                  <a16:creationId xmlns:a16="http://schemas.microsoft.com/office/drawing/2014/main" id="{72100DB2-FBC8-42B8-AE5B-2968F5F02E02}"/>
                </a:ext>
              </a:extLst>
            </p:cNvPr>
            <p:cNvSpPr txBox="1"/>
            <p:nvPr/>
          </p:nvSpPr>
          <p:spPr>
            <a:xfrm>
              <a:off x="206477" y="1037591"/>
              <a:ext cx="8731046" cy="29700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72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(</a:t>
              </a:r>
              <a:r>
                <a:rPr kumimoji="1" lang="ja-JP" altLang="en-US" sz="72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曜日</a:t>
              </a:r>
              <a:r>
                <a:rPr kumimoji="1" lang="en-US" altLang="ja-JP" sz="72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)</a:t>
              </a:r>
            </a:p>
            <a:p>
              <a:pPr algn="ctr"/>
              <a:r>
                <a:rPr kumimoji="1" lang="en-US" altLang="ja-JP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に</a:t>
              </a:r>
            </a:p>
          </p:txBody>
        </p:sp>
      </p:grpSp>
      <p:pic>
        <p:nvPicPr>
          <p:cNvPr id="3" name="G1_L16_kihon_v2_on">
            <a:hlinkClick r:id="" action="ppaction://media"/>
            <a:extLst>
              <a:ext uri="{FF2B5EF4-FFF2-40B4-BE49-F238E27FC236}">
                <a16:creationId xmlns:a16="http://schemas.microsoft.com/office/drawing/2014/main" id="{2331969D-96A2-4351-9054-6B0A0888E8B8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184275" y="136842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215785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15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C2A17968-0A66-4776-82BE-6B3B70A7F467}"/>
              </a:ext>
            </a:extLst>
          </p:cNvPr>
          <p:cNvSpPr txBox="1"/>
          <p:nvPr/>
        </p:nvSpPr>
        <p:spPr>
          <a:xfrm>
            <a:off x="397565" y="1920895"/>
            <a:ext cx="8348870" cy="30162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9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on</a:t>
            </a:r>
            <a:endParaRPr kumimoji="1" lang="ja-JP" altLang="en-US" sz="19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1_L16_kihon_v2_on">
            <a:hlinkClick r:id="" action="ppaction://media"/>
            <a:extLst>
              <a:ext uri="{FF2B5EF4-FFF2-40B4-BE49-F238E27FC236}">
                <a16:creationId xmlns:a16="http://schemas.microsoft.com/office/drawing/2014/main" id="{F8257A99-037A-49AD-9791-8D8F9C0685FD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184275" y="136842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6996654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15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042B7A0A-111C-4D13-8500-F8EA35899AF1}"/>
              </a:ext>
            </a:extLst>
          </p:cNvPr>
          <p:cNvSpPr txBox="1"/>
          <p:nvPr/>
        </p:nvSpPr>
        <p:spPr>
          <a:xfrm>
            <a:off x="206477" y="1943978"/>
            <a:ext cx="8731046" cy="29700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7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(</a:t>
            </a:r>
            <a:r>
              <a:rPr kumimoji="1" lang="ja-JP" altLang="en-US" sz="7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曜日</a:t>
            </a:r>
            <a:r>
              <a:rPr kumimoji="1" lang="en-US" altLang="ja-JP" sz="7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)</a:t>
            </a:r>
          </a:p>
          <a:p>
            <a:pPr algn="ctr"/>
            <a:r>
              <a:rPr kumimoji="1" lang="en-US" altLang="ja-JP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…</a:t>
            </a:r>
            <a:r>
              <a:rPr kumimoji="1" lang="ja-JP" altLang="en-US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に</a:t>
            </a:r>
          </a:p>
        </p:txBody>
      </p:sp>
      <p:pic>
        <p:nvPicPr>
          <p:cNvPr id="5" name="G1_L16_kihon_v2_on">
            <a:hlinkClick r:id="" action="ppaction://media"/>
            <a:extLst>
              <a:ext uri="{FF2B5EF4-FFF2-40B4-BE49-F238E27FC236}">
                <a16:creationId xmlns:a16="http://schemas.microsoft.com/office/drawing/2014/main" id="{28BC1435-BBF8-439A-8208-0B21BE0F8CB2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184275" y="136842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9662935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15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D96BEF14-8B2A-4E4F-9A89-E3FE13ECA38D}"/>
              </a:ext>
            </a:extLst>
          </p:cNvPr>
          <p:cNvGrpSpPr/>
          <p:nvPr/>
        </p:nvGrpSpPr>
        <p:grpSpPr>
          <a:xfrm>
            <a:off x="206478" y="1636202"/>
            <a:ext cx="8731046" cy="3585596"/>
            <a:chOff x="206478" y="1991699"/>
            <a:chExt cx="8731046" cy="3585596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S-----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547AF587-709F-4035-BD68-7E4A3FF4B89A}"/>
                </a:ext>
              </a:extLst>
            </p:cNvPr>
            <p:cNvSpPr txBox="1"/>
            <p:nvPr/>
          </p:nvSpPr>
          <p:spPr>
            <a:xfrm>
              <a:off x="206478" y="1991699"/>
              <a:ext cx="8731046" cy="20159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2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日曜日</a:t>
              </a:r>
            </a:p>
          </p:txBody>
        </p:sp>
      </p:grpSp>
      <p:pic>
        <p:nvPicPr>
          <p:cNvPr id="4" name="G1_L16_kihon_v3_Sunday">
            <a:hlinkClick r:id="" action="ppaction://media"/>
            <a:extLst>
              <a:ext uri="{FF2B5EF4-FFF2-40B4-BE49-F238E27FC236}">
                <a16:creationId xmlns:a16="http://schemas.microsoft.com/office/drawing/2014/main" id="{5545E6B4-F74B-4B66-956C-4F065698A2BB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774825" y="16541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0538473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959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17071</TotalTime>
  <Words>106</Words>
  <Application>Microsoft Office PowerPoint</Application>
  <PresentationFormat>画面に合わせる (4:3)</PresentationFormat>
  <Paragraphs>46</Paragraphs>
  <Slides>23</Slides>
  <Notes>0</Notes>
  <HiddenSlides>0</HiddenSlides>
  <MMClips>23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23</vt:i4>
      </vt:variant>
    </vt:vector>
  </HeadingPairs>
  <TitlesOfParts>
    <vt:vector size="30" baseType="lpstr">
      <vt:lpstr>ＭＳ Ｐゴシック</vt:lpstr>
      <vt:lpstr>メイリオ</vt:lpstr>
      <vt:lpstr>游ゴシック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平河泰行</dc:creator>
  <cp:lastModifiedBy>prof501</cp:lastModifiedBy>
  <cp:revision>2115</cp:revision>
  <cp:lastPrinted>2016-06-23T16:36:17Z</cp:lastPrinted>
  <dcterms:created xsi:type="dcterms:W3CDTF">2016-05-30T03:13:09Z</dcterms:created>
  <dcterms:modified xsi:type="dcterms:W3CDTF">2025-09-30T06:21:05Z</dcterms:modified>
</cp:coreProperties>
</file>