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3626" r:id="rId2"/>
    <p:sldId id="3647" r:id="rId3"/>
    <p:sldId id="2016" r:id="rId4"/>
    <p:sldId id="2017" r:id="rId5"/>
    <p:sldId id="2018" r:id="rId6"/>
    <p:sldId id="2022" r:id="rId7"/>
    <p:sldId id="2023" r:id="rId8"/>
    <p:sldId id="2024" r:id="rId9"/>
    <p:sldId id="3509" r:id="rId10"/>
    <p:sldId id="3510" r:id="rId11"/>
    <p:sldId id="3511" r:id="rId12"/>
    <p:sldId id="2025" r:id="rId13"/>
    <p:sldId id="2026" r:id="rId14"/>
    <p:sldId id="2027" r:id="rId15"/>
    <p:sldId id="2028" r:id="rId16"/>
    <p:sldId id="2029" r:id="rId17"/>
    <p:sldId id="2030" r:id="rId18"/>
    <p:sldId id="3622" r:id="rId19"/>
    <p:sldId id="4311" r:id="rId20"/>
    <p:sldId id="4312" r:id="rId21"/>
    <p:sldId id="4313" r:id="rId22"/>
    <p:sldId id="4314" r:id="rId23"/>
    <p:sldId id="4315" r:id="rId2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421032"/>
            <a:ext cx="787179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Sunday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6_kihon_v3_Sunday">
            <a:hlinkClick r:id="" action="ppaction://media"/>
            <a:extLst>
              <a:ext uri="{FF2B5EF4-FFF2-40B4-BE49-F238E27FC236}">
                <a16:creationId xmlns:a16="http://schemas.microsoft.com/office/drawing/2014/main" id="{2FF109B8-D5B0-4638-87E3-AEF0CD831C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798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</a:t>
            </a:r>
          </a:p>
        </p:txBody>
      </p:sp>
      <p:pic>
        <p:nvPicPr>
          <p:cNvPr id="7" name="G1_L16_kihon_v3_Sunday">
            <a:hlinkClick r:id="" action="ppaction://media"/>
            <a:extLst>
              <a:ext uri="{FF2B5EF4-FFF2-40B4-BE49-F238E27FC236}">
                <a16:creationId xmlns:a16="http://schemas.microsoft.com/office/drawing/2014/main" id="{4B71601A-C75D-498B-A5D4-0A9C06F29B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560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6_kihon_v4_but">
            <a:hlinkClick r:id="" action="ppaction://media"/>
            <a:extLst>
              <a:ext uri="{FF2B5EF4-FFF2-40B4-BE49-F238E27FC236}">
                <a16:creationId xmlns:a16="http://schemas.microsoft.com/office/drawing/2014/main" id="{297A77B5-0FDA-4A7B-8598-D67EFE42C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17113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C665370-CC11-F7B1-C78D-748FA3795943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A1BB061-2F15-BC2D-E87F-81D65009B57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4B93A96-01C5-0256-D5B4-3D6814DC0F35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しかし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47788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6_kihon_v4_but">
            <a:hlinkClick r:id="" action="ppaction://media"/>
            <a:extLst>
              <a:ext uri="{FF2B5EF4-FFF2-40B4-BE49-F238E27FC236}">
                <a16:creationId xmlns:a16="http://schemas.microsoft.com/office/drawing/2014/main" id="{34B880C8-1473-483E-9A3F-2E6594FB65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1711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574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6_kihon_v4_but">
            <a:hlinkClick r:id="" action="ppaction://media"/>
            <a:extLst>
              <a:ext uri="{FF2B5EF4-FFF2-40B4-BE49-F238E27FC236}">
                <a16:creationId xmlns:a16="http://schemas.microsoft.com/office/drawing/2014/main" id="{860D6DAD-AE43-4A69-AB3A-A6C5DF5FD0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17113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E3508A-112C-8CAE-EA61-0BD73D1EA6D2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</a:t>
            </a:r>
          </a:p>
        </p:txBody>
      </p:sp>
    </p:spTree>
    <p:extLst>
      <p:ext uri="{BB962C8B-B14F-4D97-AF65-F5344CB8AC3E}">
        <p14:creationId xmlns:p14="http://schemas.microsoft.com/office/powerpoint/2010/main" val="19686789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5244944-C0A8-4FDA-A17E-0DC7084C8B62}"/>
              </a:ext>
            </a:extLst>
          </p:cNvPr>
          <p:cNvGrpSpPr/>
          <p:nvPr/>
        </p:nvGrpSpPr>
        <p:grpSpPr>
          <a:xfrm>
            <a:off x="815009" y="1861347"/>
            <a:ext cx="7513983" cy="3135306"/>
            <a:chOff x="815009" y="2441989"/>
            <a:chExt cx="7513983" cy="313530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441989"/>
              <a:ext cx="751398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  <a:endParaRPr kumimoji="1" lang="ja-JP" altLang="en-US" sz="9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351722" y="4007635"/>
              <a:ext cx="64405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6_kihon_v5_or">
            <a:hlinkClick r:id="" action="ppaction://media"/>
            <a:extLst>
              <a:ext uri="{FF2B5EF4-FFF2-40B4-BE49-F238E27FC236}">
                <a16:creationId xmlns:a16="http://schemas.microsoft.com/office/drawing/2014/main" id="{E690BC3C-2872-4D3E-8746-0E7DD92415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6826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77C6B0A-FE6B-BF41-5466-D85B764307D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507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1920895"/>
            <a:ext cx="682645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6_kihon_v5_or">
            <a:hlinkClick r:id="" action="ppaction://media"/>
            <a:extLst>
              <a:ext uri="{FF2B5EF4-FFF2-40B4-BE49-F238E27FC236}">
                <a16:creationId xmlns:a16="http://schemas.microsoft.com/office/drawing/2014/main" id="{F3B4E851-5591-4C54-B96B-1EBA557819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6826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433022A-7E6F-C457-A1CC-7AAE54C3126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95828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ED57EE9-D434-46DC-B6C1-A16E6C886351}"/>
              </a:ext>
            </a:extLst>
          </p:cNvPr>
          <p:cNvSpPr txBox="1"/>
          <p:nvPr/>
        </p:nvSpPr>
        <p:spPr>
          <a:xfrm>
            <a:off x="815009" y="2690336"/>
            <a:ext cx="75139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かまたは～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6_kihon_v5_or">
            <a:hlinkClick r:id="" action="ppaction://media"/>
            <a:extLst>
              <a:ext uri="{FF2B5EF4-FFF2-40B4-BE49-F238E27FC236}">
                <a16:creationId xmlns:a16="http://schemas.microsoft.com/office/drawing/2014/main" id="{1126BD8B-D403-43EC-980A-89585359A7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89125" y="68262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51215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04E8D-3EC6-9451-869A-634C49E48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7096A6-58B3-C9AA-0C55-C0EF63C1265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286A566-84BF-03F7-E691-523A2475EF5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24D5332-AE77-F8FF-8062-9E044DD6EA0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5D8DFCF-370C-67B5-143B-FC5F95DCEE2C}"/>
              </a:ext>
            </a:extLst>
          </p:cNvPr>
          <p:cNvGrpSpPr/>
          <p:nvPr/>
        </p:nvGrpSpPr>
        <p:grpSpPr>
          <a:xfrm>
            <a:off x="815008" y="1320731"/>
            <a:ext cx="7513984" cy="4093428"/>
            <a:chOff x="815008" y="1360757"/>
            <a:chExt cx="7513984" cy="40934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6C2D6C5-BB15-89BC-8A7F-E10E36121E39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morning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1914B9B-1602-C04D-BE32-3CA97B5EDD34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6_kihon_v1_morning">
            <a:hlinkClick r:id="" action="ppaction://media"/>
            <a:extLst>
              <a:ext uri="{FF2B5EF4-FFF2-40B4-BE49-F238E27FC236}">
                <a16:creationId xmlns:a16="http://schemas.microsoft.com/office/drawing/2014/main" id="{DA4DC9D8-34AE-7654-3CBA-6EF451D1AA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31875" y="1082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E780FD7-26E0-5E1A-CA4E-83F0A06E2212}"/>
              </a:ext>
            </a:extLst>
          </p:cNvPr>
          <p:cNvSpPr/>
          <p:nvPr/>
        </p:nvSpPr>
        <p:spPr>
          <a:xfrm flipH="1">
            <a:off x="1895475" y="3828545"/>
            <a:ext cx="535305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7826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D8CFB-1EB4-C8ED-132F-4BDA22020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F15F037-583A-DDA6-9061-9966CF9A0C9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9654A99-0903-C203-252E-906B7B4662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80FC9D0-8939-4D97-F660-AAD8D0835C9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45AEF76-7CCB-04BE-7436-7BDDD1106D52}"/>
              </a:ext>
            </a:extLst>
          </p:cNvPr>
          <p:cNvGrpSpPr/>
          <p:nvPr/>
        </p:nvGrpSpPr>
        <p:grpSpPr>
          <a:xfrm>
            <a:off x="206477" y="1159148"/>
            <a:ext cx="8731046" cy="4539704"/>
            <a:chOff x="206477" y="1037591"/>
            <a:chExt cx="8731046" cy="4539704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C9B2878-4646-E0BE-0CE6-38CBB9CFCBE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AF22C64A-AEA4-47B4-386E-07953BD4AF8F}"/>
                </a:ext>
              </a:extLst>
            </p:cNvPr>
            <p:cNvSpPr txBox="1"/>
            <p:nvPr/>
          </p:nvSpPr>
          <p:spPr>
            <a:xfrm>
              <a:off x="206477" y="1037591"/>
              <a:ext cx="8731046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曜日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3" name="G1_L16_kihon_v2_on">
            <a:hlinkClick r:id="" action="ppaction://media"/>
            <a:extLst>
              <a:ext uri="{FF2B5EF4-FFF2-40B4-BE49-F238E27FC236}">
                <a16:creationId xmlns:a16="http://schemas.microsoft.com/office/drawing/2014/main" id="{3266C7C8-CAAB-132C-1D9D-1359873D7E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84275" y="13684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3D53B7-1CD5-EB1F-1BB4-88CCB9251FD4}"/>
              </a:ext>
            </a:extLst>
          </p:cNvPr>
          <p:cNvSpPr/>
          <p:nvPr/>
        </p:nvSpPr>
        <p:spPr>
          <a:xfrm flipH="1">
            <a:off x="3429000" y="3972166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058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7EB8E-A093-EEA6-227C-2F66A98D6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6F2C362-B73B-EAB8-CF60-7E8D28D6FCD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2DDA93D-8FC8-B296-D766-DE8AB007989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132D80A-9EED-1A9E-E210-751D6127BB8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EC3B0C6-86AD-BF76-1F2B-1A0F634DE982}"/>
              </a:ext>
            </a:extLst>
          </p:cNvPr>
          <p:cNvGrpSpPr/>
          <p:nvPr/>
        </p:nvGrpSpPr>
        <p:grpSpPr>
          <a:xfrm>
            <a:off x="206478" y="1636202"/>
            <a:ext cx="8731046" cy="3462486"/>
            <a:chOff x="206478" y="1991699"/>
            <a:chExt cx="8731046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8B1591E-9814-49E3-4A5C-A4A570F78810}"/>
                </a:ext>
              </a:extLst>
            </p:cNvPr>
            <p:cNvSpPr txBox="1"/>
            <p:nvPr/>
          </p:nvSpPr>
          <p:spPr>
            <a:xfrm>
              <a:off x="1104900" y="4007635"/>
              <a:ext cx="6934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Sunday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262DA16-1156-DF39-5118-96C89F243B14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日曜日</a:t>
              </a:r>
            </a:p>
          </p:txBody>
        </p:sp>
      </p:grpSp>
      <p:pic>
        <p:nvPicPr>
          <p:cNvPr id="4" name="G1_L16_kihon_v3_Sunday">
            <a:hlinkClick r:id="" action="ppaction://media"/>
            <a:extLst>
              <a:ext uri="{FF2B5EF4-FFF2-40B4-BE49-F238E27FC236}">
                <a16:creationId xmlns:a16="http://schemas.microsoft.com/office/drawing/2014/main" id="{6DEDC985-0E94-5528-7435-FCFB68CF50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74825" y="16541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141C37B-EC44-AE3B-24CF-B390DFE4C623}"/>
              </a:ext>
            </a:extLst>
          </p:cNvPr>
          <p:cNvSpPr/>
          <p:nvPr/>
        </p:nvSpPr>
        <p:spPr>
          <a:xfrm flipH="1">
            <a:off x="2247900" y="3492500"/>
            <a:ext cx="46482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760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ED9BC-6113-2958-98A6-7681FA1F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ACCE36-7BEC-1A1F-EA17-76E97711280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820EC06-970B-4EF3-44DD-25EAE755B95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8F39479-1501-11C6-12C5-D1738E4DA19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4" name="G1_L16_kihon_v4_but">
            <a:hlinkClick r:id="" action="ppaction://media"/>
            <a:extLst>
              <a:ext uri="{FF2B5EF4-FFF2-40B4-BE49-F238E27FC236}">
                <a16:creationId xmlns:a16="http://schemas.microsoft.com/office/drawing/2014/main" id="{EC7CF716-1FF5-4100-01B6-ADACF77BB1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60525" y="17113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8B4B57D-23BA-59C8-20A9-C6D7618AE821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AC167E9-B2F9-32C4-DE98-B30D6174A44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7913E5A-AB78-C574-53A8-D8476D6A9EC8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しかし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92E3719-67BE-1E54-825F-67E8C5E5EC8C}"/>
              </a:ext>
            </a:extLst>
          </p:cNvPr>
          <p:cNvSpPr/>
          <p:nvPr/>
        </p:nvSpPr>
        <p:spPr>
          <a:xfrm flipH="1">
            <a:off x="3429000" y="3492500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703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B5CD2-EF74-093D-E5F3-C34970C13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D688B97-809D-2B01-69A3-6275750D33D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66E4F9A-6F25-123A-3445-D10188FDBE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3B3F055-FDD6-5587-74C0-65C160BA4CF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48E6806-F81B-4E9C-988F-C0D5B7E89269}"/>
              </a:ext>
            </a:extLst>
          </p:cNvPr>
          <p:cNvGrpSpPr/>
          <p:nvPr/>
        </p:nvGrpSpPr>
        <p:grpSpPr>
          <a:xfrm>
            <a:off x="815009" y="1861347"/>
            <a:ext cx="7513983" cy="3135306"/>
            <a:chOff x="815009" y="2441989"/>
            <a:chExt cx="7513983" cy="313530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92DB3AE-87F7-1059-607D-1496DFB0D4AE}"/>
                </a:ext>
              </a:extLst>
            </p:cNvPr>
            <p:cNvSpPr txBox="1"/>
            <p:nvPr/>
          </p:nvSpPr>
          <p:spPr>
            <a:xfrm>
              <a:off x="815009" y="2441989"/>
              <a:ext cx="751398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  <a:endParaRPr kumimoji="1" lang="ja-JP" altLang="en-US" sz="9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EDA4079-6AD4-34D1-5237-59ED7B08F330}"/>
                </a:ext>
              </a:extLst>
            </p:cNvPr>
            <p:cNvSpPr txBox="1"/>
            <p:nvPr/>
          </p:nvSpPr>
          <p:spPr>
            <a:xfrm>
              <a:off x="1351722" y="4007635"/>
              <a:ext cx="64405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6_kihon_v5_or">
            <a:hlinkClick r:id="" action="ppaction://media"/>
            <a:extLst>
              <a:ext uri="{FF2B5EF4-FFF2-40B4-BE49-F238E27FC236}">
                <a16:creationId xmlns:a16="http://schemas.microsoft.com/office/drawing/2014/main" id="{90B2059C-A4AD-3177-596A-0D72DFD4CE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6826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0874A1F-2117-EEAB-467C-00398C4F642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DE22FD5-A9CE-D935-D9D3-A32AC68243CB}"/>
              </a:ext>
            </a:extLst>
          </p:cNvPr>
          <p:cNvSpPr/>
          <p:nvPr/>
        </p:nvSpPr>
        <p:spPr>
          <a:xfrm flipH="1">
            <a:off x="3781425" y="3270768"/>
            <a:ext cx="158115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6349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03767" y="4007635"/>
              <a:ext cx="73364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6_kihon_v1_morning">
            <a:hlinkClick r:id="" action="ppaction://media"/>
            <a:extLst>
              <a:ext uri="{FF2B5EF4-FFF2-40B4-BE49-F238E27FC236}">
                <a16:creationId xmlns:a16="http://schemas.microsoft.com/office/drawing/2014/main" id="{149D7CCC-E886-4348-94F5-D8B25BC644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5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59504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morning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6_kihon_v1_morning">
            <a:hlinkClick r:id="" action="ppaction://media"/>
            <a:extLst>
              <a:ext uri="{FF2B5EF4-FFF2-40B4-BE49-F238E27FC236}">
                <a16:creationId xmlns:a16="http://schemas.microsoft.com/office/drawing/2014/main" id="{5E4E3D5F-A281-46FA-B4B2-15E64D66F9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291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6_kihon_v1_morning">
            <a:hlinkClick r:id="" action="ppaction://media"/>
            <a:extLst>
              <a:ext uri="{FF2B5EF4-FFF2-40B4-BE49-F238E27FC236}">
                <a16:creationId xmlns:a16="http://schemas.microsoft.com/office/drawing/2014/main" id="{A76BD062-BAEE-4F38-96D4-7692E8AB61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984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8163DF9-B8F3-40CB-A976-995C5348540C}"/>
              </a:ext>
            </a:extLst>
          </p:cNvPr>
          <p:cNvGrpSpPr/>
          <p:nvPr/>
        </p:nvGrpSpPr>
        <p:grpSpPr>
          <a:xfrm>
            <a:off x="206477" y="1159148"/>
            <a:ext cx="8731046" cy="4539704"/>
            <a:chOff x="206477" y="1037591"/>
            <a:chExt cx="8731046" cy="4539704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13C4AF80-B3BF-4F05-AC11-E6662EBAF80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72100DB2-FBC8-42B8-AE5B-2968F5F02E02}"/>
                </a:ext>
              </a:extLst>
            </p:cNvPr>
            <p:cNvSpPr txBox="1"/>
            <p:nvPr/>
          </p:nvSpPr>
          <p:spPr>
            <a:xfrm>
              <a:off x="206477" y="1037591"/>
              <a:ext cx="8731046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曜日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3" name="G1_L16_kihon_v2_on">
            <a:hlinkClick r:id="" action="ppaction://media"/>
            <a:extLst>
              <a:ext uri="{FF2B5EF4-FFF2-40B4-BE49-F238E27FC236}">
                <a16:creationId xmlns:a16="http://schemas.microsoft.com/office/drawing/2014/main" id="{2331969D-96A2-4351-9054-6B0A0888E8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57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1920895"/>
            <a:ext cx="834887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6_kihon_v2_on">
            <a:hlinkClick r:id="" action="ppaction://media"/>
            <a:extLst>
              <a:ext uri="{FF2B5EF4-FFF2-40B4-BE49-F238E27FC236}">
                <a16:creationId xmlns:a16="http://schemas.microsoft.com/office/drawing/2014/main" id="{F8257A99-037A-49AD-9791-8D8F9C0685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966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2B7A0A-111C-4D13-8500-F8EA35899AF1}"/>
              </a:ext>
            </a:extLst>
          </p:cNvPr>
          <p:cNvSpPr txBox="1"/>
          <p:nvPr/>
        </p:nvSpPr>
        <p:spPr>
          <a:xfrm>
            <a:off x="206477" y="1943978"/>
            <a:ext cx="8731046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曜日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</a:p>
        </p:txBody>
      </p:sp>
      <p:pic>
        <p:nvPicPr>
          <p:cNvPr id="5" name="G1_L16_kihon_v2_on">
            <a:hlinkClick r:id="" action="ppaction://media"/>
            <a:extLst>
              <a:ext uri="{FF2B5EF4-FFF2-40B4-BE49-F238E27FC236}">
                <a16:creationId xmlns:a16="http://schemas.microsoft.com/office/drawing/2014/main" id="{28BC1435-BBF8-439A-8208-0B21BE0F8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629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日曜日</a:t>
              </a:r>
            </a:p>
          </p:txBody>
        </p:sp>
      </p:grpSp>
      <p:pic>
        <p:nvPicPr>
          <p:cNvPr id="4" name="G1_L16_kihon_v3_Sunday">
            <a:hlinkClick r:id="" action="ppaction://media"/>
            <a:extLst>
              <a:ext uri="{FF2B5EF4-FFF2-40B4-BE49-F238E27FC236}">
                <a16:creationId xmlns:a16="http://schemas.microsoft.com/office/drawing/2014/main" id="{5545E6B4-F74B-4B66-956C-4F065698A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38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17071</TotalTime>
  <Words>106</Words>
  <Application>Microsoft Office PowerPoint</Application>
  <PresentationFormat>画面に合わせる (4:3)</PresentationFormat>
  <Paragraphs>46</Paragraphs>
  <Slides>23</Slides>
  <Notes>0</Notes>
  <HiddenSlides>0</HiddenSlides>
  <MMClips>23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3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2115</cp:revision>
  <cp:lastPrinted>2016-06-23T16:36:17Z</cp:lastPrinted>
  <dcterms:created xsi:type="dcterms:W3CDTF">2016-05-30T03:13:09Z</dcterms:created>
  <dcterms:modified xsi:type="dcterms:W3CDTF">2025-09-30T06:21:05Z</dcterms:modified>
</cp:coreProperties>
</file>