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49" r:id="rId4"/>
    <p:sldId id="2150" r:id="rId5"/>
    <p:sldId id="2151" r:id="rId6"/>
    <p:sldId id="2137" r:id="rId7"/>
    <p:sldId id="2138" r:id="rId8"/>
    <p:sldId id="2139" r:id="rId9"/>
    <p:sldId id="4334" r:id="rId10"/>
    <p:sldId id="4335" r:id="rId11"/>
    <p:sldId id="4336" r:id="rId12"/>
    <p:sldId id="4337" r:id="rId13"/>
    <p:sldId id="4338" r:id="rId14"/>
    <p:sldId id="4339" r:id="rId15"/>
    <p:sldId id="4340" r:id="rId16"/>
    <p:sldId id="4341" r:id="rId17"/>
    <p:sldId id="4342" r:id="rId18"/>
    <p:sldId id="3714" r:id="rId19"/>
    <p:sldId id="3715" r:id="rId20"/>
    <p:sldId id="3716" r:id="rId21"/>
    <p:sldId id="3729" r:id="rId22"/>
    <p:sldId id="3730" r:id="rId23"/>
    <p:sldId id="3731" r:id="rId24"/>
    <p:sldId id="4344" r:id="rId25"/>
    <p:sldId id="4345" r:id="rId26"/>
    <p:sldId id="4346" r:id="rId27"/>
    <p:sldId id="3543" r:id="rId28"/>
    <p:sldId id="3544" r:id="rId29"/>
    <p:sldId id="3545" r:id="rId30"/>
    <p:sldId id="4347" r:id="rId31"/>
    <p:sldId id="4348" r:id="rId32"/>
    <p:sldId id="4349" r:id="rId33"/>
    <p:sldId id="3646" r:id="rId34"/>
    <p:sldId id="4350" r:id="rId35"/>
    <p:sldId id="4351" r:id="rId36"/>
    <p:sldId id="4352" r:id="rId37"/>
    <p:sldId id="4353" r:id="rId38"/>
    <p:sldId id="4354" r:id="rId39"/>
    <p:sldId id="4355" r:id="rId40"/>
    <p:sldId id="4356" r:id="rId41"/>
    <p:sldId id="4357" r:id="rId42"/>
    <p:sldId id="4358" r:id="rId43"/>
    <p:sldId id="435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3CFD61-FB5F-5B3F-EFEB-1B42EE0E5166}"/>
              </a:ext>
            </a:extLst>
          </p:cNvPr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lie">
            <a:hlinkClick r:id="" action="ppaction://media"/>
            <a:extLst>
              <a:ext uri="{FF2B5EF4-FFF2-40B4-BE49-F238E27FC236}">
                <a16:creationId xmlns:a16="http://schemas.microsoft.com/office/drawing/2014/main" id="{63A56553-C29E-D07D-96C3-F0DA7751BB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03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7874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うそ</a:t>
            </a:r>
          </a:p>
        </p:txBody>
      </p:sp>
      <p:pic>
        <p:nvPicPr>
          <p:cNvPr id="3" name="lie">
            <a:hlinkClick r:id="" action="ppaction://media"/>
            <a:extLst>
              <a:ext uri="{FF2B5EF4-FFF2-40B4-BE49-F238E27FC236}">
                <a16:creationId xmlns:a16="http://schemas.microsoft.com/office/drawing/2014/main" id="{32F6F774-4739-7E4A-F754-0E9A22EAED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03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2057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55946"/>
            <a:ext cx="9144000" cy="2946109"/>
            <a:chOff x="0" y="2650007"/>
            <a:chExt cx="9144000" cy="294610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[t---] a [l--]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うそをつく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ell a lie">
            <a:hlinkClick r:id="" action="ppaction://media"/>
            <a:extLst>
              <a:ext uri="{FF2B5EF4-FFF2-40B4-BE49-F238E27FC236}">
                <a16:creationId xmlns:a16="http://schemas.microsoft.com/office/drawing/2014/main" id="{85C3652C-F1D2-2044-C315-7D9D9C147C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3625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5548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497976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 a lie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ll a lie">
            <a:hlinkClick r:id="" action="ppaction://media"/>
            <a:extLst>
              <a:ext uri="{FF2B5EF4-FFF2-40B4-BE49-F238E27FC236}">
                <a16:creationId xmlns:a16="http://schemas.microsoft.com/office/drawing/2014/main" id="{C990BC8F-ACBB-7DDE-B3C7-4BAF104A6B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3625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093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EC7C8B4-0D13-4D40-8F8D-ECBBD6738364}"/>
              </a:ext>
            </a:extLst>
          </p:cNvPr>
          <p:cNvSpPr txBox="1"/>
          <p:nvPr/>
        </p:nvSpPr>
        <p:spPr>
          <a:xfrm>
            <a:off x="834889" y="2728809"/>
            <a:ext cx="811033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うそをつく</a:t>
            </a:r>
            <a:endParaRPr kumimoji="1" lang="ja-JP" altLang="en-US" sz="8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ell a lie">
            <a:hlinkClick r:id="" action="ppaction://media"/>
            <a:extLst>
              <a:ext uri="{FF2B5EF4-FFF2-40B4-BE49-F238E27FC236}">
                <a16:creationId xmlns:a16="http://schemas.microsoft.com/office/drawing/2014/main" id="{FE50483D-0E4D-6213-5904-91C0269187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3625" y="1844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716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マナー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manner">
            <a:hlinkClick r:id="" action="ppaction://media"/>
            <a:extLst>
              <a:ext uri="{FF2B5EF4-FFF2-40B4-BE49-F238E27FC236}">
                <a16:creationId xmlns:a16="http://schemas.microsoft.com/office/drawing/2014/main" id="{FD782DC1-C131-2CF3-6520-8AB0B53AC5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4625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3370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1500" y="2321005"/>
            <a:ext cx="8001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manner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manner">
            <a:hlinkClick r:id="" action="ppaction://media"/>
            <a:extLst>
              <a:ext uri="{FF2B5EF4-FFF2-40B4-BE49-F238E27FC236}">
                <a16:creationId xmlns:a16="http://schemas.microsoft.com/office/drawing/2014/main" id="{78824927-3498-6E1C-4624-A3028C97BE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4625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06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マナー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manner">
            <a:hlinkClick r:id="" action="ppaction://media"/>
            <a:extLst>
              <a:ext uri="{FF2B5EF4-FFF2-40B4-BE49-F238E27FC236}">
                <a16:creationId xmlns:a16="http://schemas.microsoft.com/office/drawing/2014/main" id="{66240E32-7B47-AD51-451B-3B15B647C1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4625" y="1565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614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04026CE-A99D-45EA-E380-18468A6C3599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12093C-4A78-8D7C-0A72-C9FCDD77B4B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600B3F-3C6E-B1DF-762E-AD2C7FA5AE4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</a:p>
          </p:txBody>
        </p:sp>
      </p:grpSp>
      <p:pic>
        <p:nvPicPr>
          <p:cNvPr id="2" name="funny">
            <a:hlinkClick r:id="" action="ppaction://media"/>
            <a:extLst>
              <a:ext uri="{FF2B5EF4-FFF2-40B4-BE49-F238E27FC236}">
                <a16:creationId xmlns:a16="http://schemas.microsoft.com/office/drawing/2014/main" id="{442EFE37-0B91-2BF6-A224-98D7D6BEDF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97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905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1BEB4A-8D27-16EF-28CB-F2735F86E18C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funny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funny">
            <a:hlinkClick r:id="" action="ppaction://media"/>
            <a:extLst>
              <a:ext uri="{FF2B5EF4-FFF2-40B4-BE49-F238E27FC236}">
                <a16:creationId xmlns:a16="http://schemas.microsoft.com/office/drawing/2014/main" id="{1E62462B-11FE-B052-DA03-312AC7A5E4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97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301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DD436A-B365-AEF8-7509-3E1D9AEE2CF1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おもしろい</a:t>
            </a:r>
          </a:p>
        </p:txBody>
      </p:sp>
      <p:pic>
        <p:nvPicPr>
          <p:cNvPr id="3" name="funny">
            <a:hlinkClick r:id="" action="ppaction://media"/>
            <a:extLst>
              <a:ext uri="{FF2B5EF4-FFF2-40B4-BE49-F238E27FC236}">
                <a16:creationId xmlns:a16="http://schemas.microsoft.com/office/drawing/2014/main" id="{F7AB86A7-5ED2-5E54-89CD-7C0013C5CB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9725" y="1692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83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406400" y="1536175"/>
            <a:ext cx="8331200" cy="3785651"/>
            <a:chOff x="406400" y="1791644"/>
            <a:chExt cx="83312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406400" y="4007635"/>
              <a:ext cx="8331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無害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harmless">
            <a:hlinkClick r:id="" action="ppaction://media"/>
            <a:extLst>
              <a:ext uri="{FF2B5EF4-FFF2-40B4-BE49-F238E27FC236}">
                <a16:creationId xmlns:a16="http://schemas.microsoft.com/office/drawing/2014/main" id="{CC6E921E-5E71-DC91-6C56-FE523C6F87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589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3CFD61-FB5F-5B3F-EFEB-1B42EE0E5166}"/>
              </a:ext>
            </a:extLst>
          </p:cNvPr>
          <p:cNvSpPr txBox="1"/>
          <p:nvPr/>
        </p:nvSpPr>
        <p:spPr>
          <a:xfrm>
            <a:off x="463826" y="2497976"/>
            <a:ext cx="821634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harmless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harmless">
            <a:hlinkClick r:id="" action="ppaction://media"/>
            <a:extLst>
              <a:ext uri="{FF2B5EF4-FFF2-40B4-BE49-F238E27FC236}">
                <a16:creationId xmlns:a16="http://schemas.microsoft.com/office/drawing/2014/main" id="{95B5C521-5613-657F-938B-149A6413A5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589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028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無害</a:t>
            </a:r>
          </a:p>
        </p:txBody>
      </p:sp>
      <p:pic>
        <p:nvPicPr>
          <p:cNvPr id="2" name="harmless">
            <a:hlinkClick r:id="" action="ppaction://media"/>
            <a:extLst>
              <a:ext uri="{FF2B5EF4-FFF2-40B4-BE49-F238E27FC236}">
                <a16:creationId xmlns:a16="http://schemas.microsoft.com/office/drawing/2014/main" id="{9B657EB9-CC41-D6C6-3F2C-7058ACB86F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58925" y="1895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3397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真実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ruth">
            <a:hlinkClick r:id="" action="ppaction://media"/>
            <a:extLst>
              <a:ext uri="{FF2B5EF4-FFF2-40B4-BE49-F238E27FC236}">
                <a16:creationId xmlns:a16="http://schemas.microsoft.com/office/drawing/2014/main" id="{6DB3A416-7650-4F6F-E896-83BFD1EA26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2725" y="240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870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04139-5421-52D1-6BEB-C996011E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BAE169-0CB1-409E-C451-A417755D49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3CFD61-FB5F-5B3F-EFEB-1B42EE0E5166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truth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ruth">
            <a:hlinkClick r:id="" action="ppaction://media"/>
            <a:extLst>
              <a:ext uri="{FF2B5EF4-FFF2-40B4-BE49-F238E27FC236}">
                <a16:creationId xmlns:a16="http://schemas.microsoft.com/office/drawing/2014/main" id="{57B39C9D-89CD-5561-298D-3D865BAC50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2725" y="240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2789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64239-BAEB-E59E-BFFA-EEAFFD9B8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674F17-3497-6856-7B7E-075ACDAFBB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808A11-7ED2-D22F-E1DA-9B055AAE2D0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ruth">
            <a:hlinkClick r:id="" action="ppaction://media"/>
            <a:extLst>
              <a:ext uri="{FF2B5EF4-FFF2-40B4-BE49-F238E27FC236}">
                <a16:creationId xmlns:a16="http://schemas.microsoft.com/office/drawing/2014/main" id="{684E113F-E9DB-F311-51CD-595F963F9E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2725" y="240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844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[f--] [e------]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例えば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C094EECF-D77A-4CC9-8CCF-CC0683270F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12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example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D993F1BB-E79D-4BA3-9E71-53E8EB4825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5469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例えば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5FE492E8-E9A5-4660-B90B-85E968A54F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08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55946"/>
            <a:ext cx="9144000" cy="2761443"/>
            <a:chOff x="0" y="2650007"/>
            <a:chExt cx="9144000" cy="27614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[A----] [F----] [D--]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37423" y="2650007"/>
              <a:ext cx="86691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エイプリル・フール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pril Fools’ Day">
            <a:hlinkClick r:id="" action="ppaction://media"/>
            <a:extLst>
              <a:ext uri="{FF2B5EF4-FFF2-40B4-BE49-F238E27FC236}">
                <a16:creationId xmlns:a16="http://schemas.microsoft.com/office/drawing/2014/main" id="{753B971F-29E1-6D64-C060-BA1310DB39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39925" y="1412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1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EED73-7749-F76A-B2EC-2AFCABDF1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AF389F6-3888-BA75-837D-FBA8F8800F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314EED5-3DA9-8993-14B4-5C9B950B34F5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6ED5043-2345-D5C4-DF40-6CCFC0E9C339}"/>
                </a:ext>
              </a:extLst>
            </p:cNvPr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最後に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D3894AC-2A98-24B8-3073-28501260917C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inally">
            <a:hlinkClick r:id="" action="ppaction://media"/>
            <a:extLst>
              <a:ext uri="{FF2B5EF4-FFF2-40B4-BE49-F238E27FC236}">
                <a16:creationId xmlns:a16="http://schemas.microsoft.com/office/drawing/2014/main" id="{C7C06528-F884-708A-802F-CA84A5D09B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0625" y="2085975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C30E9DE-5EC5-E9EE-0AE9-9C09FFA40C4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10290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EC0A2-F49F-4B82-834E-2E7DEC6A3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578007-2D35-B657-0160-F1775661B1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86E4C8-B90C-154D-88A7-1D2882F2E1FA}"/>
              </a:ext>
            </a:extLst>
          </p:cNvPr>
          <p:cNvSpPr txBox="1"/>
          <p:nvPr/>
        </p:nvSpPr>
        <p:spPr>
          <a:xfrm>
            <a:off x="571500" y="2321005"/>
            <a:ext cx="8001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finally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finally">
            <a:hlinkClick r:id="" action="ppaction://media"/>
            <a:extLst>
              <a:ext uri="{FF2B5EF4-FFF2-40B4-BE49-F238E27FC236}">
                <a16:creationId xmlns:a16="http://schemas.microsoft.com/office/drawing/2014/main" id="{99749DA9-9252-D8A5-94E0-25DEABF738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0625" y="2085975"/>
            <a:ext cx="406400" cy="4064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7CFE31CC-F2EB-7BDC-874A-F11415BFFCC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6513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64532-5855-0531-0BC5-3359082E5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FCF5CA9-2DB1-29DF-88C1-416BE5E1555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1FB3DC1-F4D0-3018-27EB-83BEC5B8BD3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最後に</a:t>
            </a:r>
          </a:p>
        </p:txBody>
      </p:sp>
      <p:pic>
        <p:nvPicPr>
          <p:cNvPr id="2" name="finally">
            <a:hlinkClick r:id="" action="ppaction://media"/>
            <a:extLst>
              <a:ext uri="{FF2B5EF4-FFF2-40B4-BE49-F238E27FC236}">
                <a16:creationId xmlns:a16="http://schemas.microsoft.com/office/drawing/2014/main" id="{4F3901FF-EF73-50A6-3A7C-8BCA93015D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90625" y="2085975"/>
            <a:ext cx="406400" cy="4064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58689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3B433-2739-C941-9794-AC0D0F2AF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3F8369-A5A3-8C65-176F-3F4A5F297FA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39FCDD1-00FA-B1D4-D9BD-573EB307143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FD8B1BD-0700-3955-3845-DD913AE02B2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02812DF-B795-DFF1-2408-A8B5BAE361F9}"/>
              </a:ext>
            </a:extLst>
          </p:cNvPr>
          <p:cNvGrpSpPr/>
          <p:nvPr/>
        </p:nvGrpSpPr>
        <p:grpSpPr>
          <a:xfrm>
            <a:off x="0" y="1955946"/>
            <a:ext cx="9144000" cy="2761443"/>
            <a:chOff x="0" y="2650007"/>
            <a:chExt cx="9144000" cy="27614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5A7CF15-4B36-8BE7-4CB3-D7C100C1F439}"/>
                </a:ext>
              </a:extLst>
            </p:cNvPr>
            <p:cNvSpPr txBox="1"/>
            <p:nvPr/>
          </p:nvSpPr>
          <p:spPr>
            <a:xfrm>
              <a:off x="0" y="4395787"/>
              <a:ext cx="9144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[April] [Fools’] [Day]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6E8FD35-DF40-CBAD-B622-DCBCFED996D2}"/>
                </a:ext>
              </a:extLst>
            </p:cNvPr>
            <p:cNvSpPr txBox="1"/>
            <p:nvPr/>
          </p:nvSpPr>
          <p:spPr>
            <a:xfrm>
              <a:off x="237423" y="2650007"/>
              <a:ext cx="86691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エイプリル・フール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pril Fools’ Day">
            <a:hlinkClick r:id="" action="ppaction://media"/>
            <a:extLst>
              <a:ext uri="{FF2B5EF4-FFF2-40B4-BE49-F238E27FC236}">
                <a16:creationId xmlns:a16="http://schemas.microsoft.com/office/drawing/2014/main" id="{9C359BE2-3DEC-44F8-35DE-06653261A3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39925" y="14128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2C48D59-05B1-FEAA-00D7-1DCC61BA8C19}"/>
              </a:ext>
            </a:extLst>
          </p:cNvPr>
          <p:cNvSpPr/>
          <p:nvPr/>
        </p:nvSpPr>
        <p:spPr>
          <a:xfrm>
            <a:off x="647700" y="3561557"/>
            <a:ext cx="2019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45C9FF2-4ADC-C593-66CB-F1A4B2B65784}"/>
              </a:ext>
            </a:extLst>
          </p:cNvPr>
          <p:cNvSpPr/>
          <p:nvPr/>
        </p:nvSpPr>
        <p:spPr>
          <a:xfrm>
            <a:off x="3562350" y="3561557"/>
            <a:ext cx="240665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7E45D6F-E21F-10B7-B7BE-D1CAB519C500}"/>
              </a:ext>
            </a:extLst>
          </p:cNvPr>
          <p:cNvSpPr/>
          <p:nvPr/>
        </p:nvSpPr>
        <p:spPr>
          <a:xfrm>
            <a:off x="6864350" y="3561557"/>
            <a:ext cx="163195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838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9FED5-63E0-DF2F-D50D-BF97873B1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0C7E9AE-0CAD-DE6D-0CB8-4324A85205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C9A38DD-26C4-9197-64C3-6787D17610B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1EC17A2-579D-2B05-BAA9-FC644994D41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4514B26-EA5D-7206-3308-B11DC4F1711A}"/>
              </a:ext>
            </a:extLst>
          </p:cNvPr>
          <p:cNvGrpSpPr/>
          <p:nvPr/>
        </p:nvGrpSpPr>
        <p:grpSpPr>
          <a:xfrm>
            <a:off x="92766" y="1876083"/>
            <a:ext cx="8958470" cy="3105834"/>
            <a:chOff x="92766" y="2471461"/>
            <a:chExt cx="8958470" cy="31058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BA4E6DC-776C-FC1B-BD54-58A0CE728CF5}"/>
                </a:ext>
              </a:extLst>
            </p:cNvPr>
            <p:cNvSpPr txBox="1"/>
            <p:nvPr/>
          </p:nvSpPr>
          <p:spPr>
            <a:xfrm>
              <a:off x="889000" y="4007635"/>
              <a:ext cx="7366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22CB4F3-EC65-076C-99CA-3D36051DB912}"/>
                </a:ext>
              </a:extLst>
            </p:cNvPr>
            <p:cNvSpPr txBox="1"/>
            <p:nvPr/>
          </p:nvSpPr>
          <p:spPr>
            <a:xfrm>
              <a:off x="92766" y="2471461"/>
              <a:ext cx="89584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のあちこちに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round">
            <a:hlinkClick r:id="" action="ppaction://media"/>
            <a:extLst>
              <a:ext uri="{FF2B5EF4-FFF2-40B4-BE49-F238E27FC236}">
                <a16:creationId xmlns:a16="http://schemas.microsoft.com/office/drawing/2014/main" id="{E359E188-D8D3-6419-A2C1-12747A268F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6825" y="1247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F189A71-3A59-C4B7-B605-CE62495BF9C6}"/>
              </a:ext>
            </a:extLst>
          </p:cNvPr>
          <p:cNvSpPr/>
          <p:nvPr/>
        </p:nvSpPr>
        <p:spPr>
          <a:xfrm>
            <a:off x="2184400" y="3212559"/>
            <a:ext cx="4838700" cy="15741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779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37083-57D5-25B6-2061-43176C266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3956171-397E-6C89-F0F7-90B71AF294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3453BD-E893-6522-F0CB-7320E7859F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F93A4F-6200-06BA-E9A1-E802297307F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964C06C-979F-6252-AB4A-ED1E1BC2035C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A604F1D-A2DF-E5D7-6B1B-D808F39E0D5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0A8BF2D-3223-ADA3-8BA8-156AF84B634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うそ</a:t>
              </a:r>
            </a:p>
          </p:txBody>
        </p:sp>
      </p:grpSp>
      <p:pic>
        <p:nvPicPr>
          <p:cNvPr id="2" name="lie">
            <a:hlinkClick r:id="" action="ppaction://media"/>
            <a:extLst>
              <a:ext uri="{FF2B5EF4-FFF2-40B4-BE49-F238E27FC236}">
                <a16:creationId xmlns:a16="http://schemas.microsoft.com/office/drawing/2014/main" id="{EB69B211-8B2B-7CD1-B710-F592808C8E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30325" y="1755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87F441B-9725-27BE-1B68-FA1F24D594F2}"/>
              </a:ext>
            </a:extLst>
          </p:cNvPr>
          <p:cNvSpPr/>
          <p:nvPr/>
        </p:nvSpPr>
        <p:spPr>
          <a:xfrm>
            <a:off x="3467100" y="3644900"/>
            <a:ext cx="2273300" cy="16643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6131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9680C-3E65-2F39-25A8-F80B12A32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B40FCD9-30BA-E127-04C0-B452AFDD7B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F0D75D3-CBFC-C87C-4A4E-ACC18D86A62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368D973-64EA-E85A-9C2A-8575E621568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60A1F5D-1073-B4B7-D09A-0B223F063C1C}"/>
              </a:ext>
            </a:extLst>
          </p:cNvPr>
          <p:cNvGrpSpPr/>
          <p:nvPr/>
        </p:nvGrpSpPr>
        <p:grpSpPr>
          <a:xfrm>
            <a:off x="0" y="1955946"/>
            <a:ext cx="9144000" cy="2946109"/>
            <a:chOff x="0" y="2650007"/>
            <a:chExt cx="9144000" cy="294610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1CD513F-B5A2-8854-C246-5A5909E30B31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[tell] a [lie]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F2194D6-212D-2A04-ADBA-27FDEFDF8906}"/>
                </a:ext>
              </a:extLst>
            </p:cNvPr>
            <p:cNvSpPr txBox="1"/>
            <p:nvPr/>
          </p:nvSpPr>
          <p:spPr>
            <a:xfrm>
              <a:off x="834889" y="2650007"/>
              <a:ext cx="8110330" cy="1400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うそをつく</a:t>
              </a:r>
              <a:endParaRPr kumimoji="1" lang="ja-JP" altLang="en-US" sz="8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ell a lie">
            <a:hlinkClick r:id="" action="ppaction://media"/>
            <a:extLst>
              <a:ext uri="{FF2B5EF4-FFF2-40B4-BE49-F238E27FC236}">
                <a16:creationId xmlns:a16="http://schemas.microsoft.com/office/drawing/2014/main" id="{BC49F802-F1FC-AD05-3BFB-CCBECBE66F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3625" y="1844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143881-E093-5194-8EAD-52EF30B71820}"/>
              </a:ext>
            </a:extLst>
          </p:cNvPr>
          <p:cNvSpPr/>
          <p:nvPr/>
        </p:nvSpPr>
        <p:spPr>
          <a:xfrm>
            <a:off x="2286000" y="3653890"/>
            <a:ext cx="1765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3E857E-FC8E-CCA4-C0D8-B6D6D0AC85C4}"/>
              </a:ext>
            </a:extLst>
          </p:cNvPr>
          <p:cNvSpPr/>
          <p:nvPr/>
        </p:nvSpPr>
        <p:spPr>
          <a:xfrm>
            <a:off x="5753100" y="3653890"/>
            <a:ext cx="1511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234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249ED-9D79-AF53-F8BD-E66E71585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BAA6692-13F6-B0C6-2BDC-86673231C48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E955046-4C7A-9041-8256-4C8CA1C866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1490D6D-F92E-A175-6541-685DC911074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9FBF66-B092-A039-DB04-C197C96158BA}"/>
              </a:ext>
            </a:extLst>
          </p:cNvPr>
          <p:cNvGrpSpPr/>
          <p:nvPr/>
        </p:nvGrpSpPr>
        <p:grpSpPr>
          <a:xfrm>
            <a:off x="622300" y="1714500"/>
            <a:ext cx="7899400" cy="3429000"/>
            <a:chOff x="622300" y="1566952"/>
            <a:chExt cx="7899400" cy="342900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7847539-B8FE-5792-63F6-C1A865766E9F}"/>
                </a:ext>
              </a:extLst>
            </p:cNvPr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マナー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A850030-F487-C85A-C1AE-9C02C78E1B4D}"/>
                </a:ext>
              </a:extLst>
            </p:cNvPr>
            <p:cNvSpPr txBox="1"/>
            <p:nvPr/>
          </p:nvSpPr>
          <p:spPr>
            <a:xfrm>
              <a:off x="622300" y="3426292"/>
              <a:ext cx="7899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manner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manner">
            <a:hlinkClick r:id="" action="ppaction://media"/>
            <a:extLst>
              <a:ext uri="{FF2B5EF4-FFF2-40B4-BE49-F238E27FC236}">
                <a16:creationId xmlns:a16="http://schemas.microsoft.com/office/drawing/2014/main" id="{70BC273F-03D3-46CD-5F69-F47C79F6E0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4625" y="1565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6BAF07-23CD-04D2-5284-E466D39FEDA3}"/>
              </a:ext>
            </a:extLst>
          </p:cNvPr>
          <p:cNvSpPr/>
          <p:nvPr/>
        </p:nvSpPr>
        <p:spPr>
          <a:xfrm>
            <a:off x="2057400" y="3429000"/>
            <a:ext cx="50927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921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9140C-1D51-E1C9-BA33-F4A704AA5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A95649-ECCC-68F9-F685-62814C65CEE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0C5CC9A-F3D4-807F-B4B1-3659077C451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9DF81BD-FC4A-6DEF-B9DE-8BFC5418EDD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7EE00F-B91C-D974-DFE3-D7456FFB6430}"/>
              </a:ext>
            </a:extLst>
          </p:cNvPr>
          <p:cNvGrpSpPr/>
          <p:nvPr/>
        </p:nvGrpSpPr>
        <p:grpSpPr>
          <a:xfrm>
            <a:off x="206478" y="1819584"/>
            <a:ext cx="8731046" cy="3218832"/>
            <a:chOff x="206478" y="2358463"/>
            <a:chExt cx="8731046" cy="321883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D8C2A05-AAB9-4A61-37C7-D42D58290C1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funny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8506EC0-0F8A-78FC-17DD-1B39DC6D80E8}"/>
                </a:ext>
              </a:extLst>
            </p:cNvPr>
            <p:cNvSpPr txBox="1"/>
            <p:nvPr/>
          </p:nvSpPr>
          <p:spPr>
            <a:xfrm>
              <a:off x="206478" y="2358463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おもしろい</a:t>
              </a:r>
            </a:p>
          </p:txBody>
        </p:sp>
      </p:grpSp>
      <p:pic>
        <p:nvPicPr>
          <p:cNvPr id="2" name="funny">
            <a:hlinkClick r:id="" action="ppaction://media"/>
            <a:extLst>
              <a:ext uri="{FF2B5EF4-FFF2-40B4-BE49-F238E27FC236}">
                <a16:creationId xmlns:a16="http://schemas.microsoft.com/office/drawing/2014/main" id="{FAD61A27-6FA1-E9C9-1FDC-327ABA8994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9725" y="1692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E7D6CDE-4F7C-5E6D-9FB0-19611CE64BE3}"/>
              </a:ext>
            </a:extLst>
          </p:cNvPr>
          <p:cNvSpPr/>
          <p:nvPr/>
        </p:nvSpPr>
        <p:spPr>
          <a:xfrm>
            <a:off x="2501900" y="3277140"/>
            <a:ext cx="4203700" cy="17807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192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April Fools’ Day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April Fools’ Day">
            <a:hlinkClick r:id="" action="ppaction://media"/>
            <a:extLst>
              <a:ext uri="{FF2B5EF4-FFF2-40B4-BE49-F238E27FC236}">
                <a16:creationId xmlns:a16="http://schemas.microsoft.com/office/drawing/2014/main" id="{4CB28664-2442-64B8-07D6-005387A8C0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39925" y="1412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53924-05CE-6461-48A0-3505DDC0F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F08E03-2ED4-270C-F708-9BD303D3F75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352D2A5-B680-7EA2-6A94-7C675B95B0F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86A6AF-9544-5E50-6C0E-6EB65AB078C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D06CD41-E133-0018-0B53-7E3B8138BE88}"/>
              </a:ext>
            </a:extLst>
          </p:cNvPr>
          <p:cNvGrpSpPr/>
          <p:nvPr/>
        </p:nvGrpSpPr>
        <p:grpSpPr>
          <a:xfrm>
            <a:off x="266700" y="1536175"/>
            <a:ext cx="8610600" cy="3785651"/>
            <a:chOff x="266700" y="1791644"/>
            <a:chExt cx="86106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207BC5A-9038-0D99-03F9-3820E72EDF69}"/>
                </a:ext>
              </a:extLst>
            </p:cNvPr>
            <p:cNvSpPr txBox="1"/>
            <p:nvPr/>
          </p:nvSpPr>
          <p:spPr>
            <a:xfrm>
              <a:off x="266700" y="4007635"/>
              <a:ext cx="8610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harmless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3CC536D-6C5C-633E-7004-46873A816BA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無害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harmless">
            <a:hlinkClick r:id="" action="ppaction://media"/>
            <a:extLst>
              <a:ext uri="{FF2B5EF4-FFF2-40B4-BE49-F238E27FC236}">
                <a16:creationId xmlns:a16="http://schemas.microsoft.com/office/drawing/2014/main" id="{1DBC7FBD-07F8-B343-196D-12880F5919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58925" y="1895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9E275C7-CD45-9975-9C7E-F2F896E87746}"/>
              </a:ext>
            </a:extLst>
          </p:cNvPr>
          <p:cNvSpPr/>
          <p:nvPr/>
        </p:nvSpPr>
        <p:spPr>
          <a:xfrm>
            <a:off x="1600200" y="3701366"/>
            <a:ext cx="6032500" cy="144976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773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889AD-02A7-635E-CE76-D4B229C4A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2987AC-5D2D-E1A4-652C-DB1174E38CA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040DFFA-52EF-4A46-AA9B-9968080001A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DB60F08-6CAC-B443-B7D3-A94B8A4365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B5B885-8662-2D8B-D52B-332B26AF274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7A7E582-4E7B-F9E8-F546-56A20671192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truth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3CD32B-44B3-A970-AC61-99DBA1B8BF5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真実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ruth">
            <a:hlinkClick r:id="" action="ppaction://media"/>
            <a:extLst>
              <a:ext uri="{FF2B5EF4-FFF2-40B4-BE49-F238E27FC236}">
                <a16:creationId xmlns:a16="http://schemas.microsoft.com/office/drawing/2014/main" id="{9562837D-B2F4-B900-6EA6-5039A7A0AB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2725" y="2403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92302B-81E7-EDF4-CD1A-05A88FDD9CB7}"/>
              </a:ext>
            </a:extLst>
          </p:cNvPr>
          <p:cNvSpPr/>
          <p:nvPr/>
        </p:nvSpPr>
        <p:spPr>
          <a:xfrm>
            <a:off x="2628900" y="3617570"/>
            <a:ext cx="3949700" cy="156519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8502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EA021-9822-5A59-E898-40C322542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F335BCE-52BC-2F83-04A5-8430408B05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40D170-3D45-8FFE-33E2-18620F70CE1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39E53C7-D031-1F5A-A6CF-C06C2E95B60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E20BB3-1A46-5056-8935-E4458895DB41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4DB0F88-123E-54AE-9E05-B277F1BA813B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[for] [example]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F2A30BD-0E70-0B99-F2AA-6398EC6F5512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例えば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_reading_v6_for example">
            <a:hlinkClick r:id="" action="ppaction://media"/>
            <a:extLst>
              <a:ext uri="{FF2B5EF4-FFF2-40B4-BE49-F238E27FC236}">
                <a16:creationId xmlns:a16="http://schemas.microsoft.com/office/drawing/2014/main" id="{A54CC80C-659F-2A3B-56DA-271CB6F14D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5199" y="1762125"/>
            <a:ext cx="609601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55CB23-8BCA-24A7-84B6-D12E6310D689}"/>
              </a:ext>
            </a:extLst>
          </p:cNvPr>
          <p:cNvSpPr/>
          <p:nvPr/>
        </p:nvSpPr>
        <p:spPr>
          <a:xfrm>
            <a:off x="711200" y="3829050"/>
            <a:ext cx="17653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51D2D69-5E9D-C0D6-54CB-F5DCA03A8826}"/>
              </a:ext>
            </a:extLst>
          </p:cNvPr>
          <p:cNvSpPr/>
          <p:nvPr/>
        </p:nvSpPr>
        <p:spPr>
          <a:xfrm>
            <a:off x="3562350" y="3819229"/>
            <a:ext cx="501015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4953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55195-6FC6-33EC-DD32-29D63615A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91296A-4EC8-9E6B-A0C0-5DF30683D50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85FD9C9-B5CE-D228-841F-F489AA6A41C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23654B-201D-C230-3035-9DC58678AB1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8BA7B4-FEE9-3711-96C2-F256A5D03154}"/>
              </a:ext>
            </a:extLst>
          </p:cNvPr>
          <p:cNvGrpSpPr/>
          <p:nvPr/>
        </p:nvGrpSpPr>
        <p:grpSpPr>
          <a:xfrm>
            <a:off x="815009" y="1714500"/>
            <a:ext cx="7513983" cy="3429000"/>
            <a:chOff x="815009" y="1566952"/>
            <a:chExt cx="7513983" cy="342900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20D3151-3DC8-631B-CD2E-F35064BB7C02}"/>
                </a:ext>
              </a:extLst>
            </p:cNvPr>
            <p:cNvSpPr txBox="1"/>
            <p:nvPr/>
          </p:nvSpPr>
          <p:spPr>
            <a:xfrm>
              <a:off x="815009" y="1566952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最後に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1A923D-A7EF-005F-2664-03D169519929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finally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inally">
            <a:hlinkClick r:id="" action="ppaction://media"/>
            <a:extLst>
              <a:ext uri="{FF2B5EF4-FFF2-40B4-BE49-F238E27FC236}">
                <a16:creationId xmlns:a16="http://schemas.microsoft.com/office/drawing/2014/main" id="{5D56ECE5-9C46-7AD7-B367-06EBC0C8AA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90625" y="2085975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659916-14E8-44A2-51B3-2A241E51057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051A9AD-DEFC-C5BB-2177-879F5179AE20}"/>
              </a:ext>
            </a:extLst>
          </p:cNvPr>
          <p:cNvSpPr/>
          <p:nvPr/>
        </p:nvSpPr>
        <p:spPr>
          <a:xfrm>
            <a:off x="2501900" y="3429000"/>
            <a:ext cx="4203700" cy="158568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179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EC7C8B4-0D13-4D40-8F8D-ECBBD6738364}"/>
              </a:ext>
            </a:extLst>
          </p:cNvPr>
          <p:cNvSpPr txBox="1"/>
          <p:nvPr/>
        </p:nvSpPr>
        <p:spPr>
          <a:xfrm>
            <a:off x="-198413" y="2728809"/>
            <a:ext cx="95408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エイプリル・フール</a:t>
            </a:r>
          </a:p>
        </p:txBody>
      </p:sp>
      <p:pic>
        <p:nvPicPr>
          <p:cNvPr id="2" name="April Fools’ Day">
            <a:hlinkClick r:id="" action="ppaction://media"/>
            <a:extLst>
              <a:ext uri="{FF2B5EF4-FFF2-40B4-BE49-F238E27FC236}">
                <a16:creationId xmlns:a16="http://schemas.microsoft.com/office/drawing/2014/main" id="{B8826CC5-D4F4-768A-696D-647A8CA345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39925" y="1412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524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92766" y="1876083"/>
            <a:ext cx="8958470" cy="3105834"/>
            <a:chOff x="92766" y="2471461"/>
            <a:chExt cx="8958470" cy="31058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92766" y="2471461"/>
              <a:ext cx="895847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のあちこちに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round">
            <a:hlinkClick r:id="" action="ppaction://media"/>
            <a:extLst>
              <a:ext uri="{FF2B5EF4-FFF2-40B4-BE49-F238E27FC236}">
                <a16:creationId xmlns:a16="http://schemas.microsoft.com/office/drawing/2014/main" id="{7FED2CD1-2DC5-E0F2-5671-0D870A5D0B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6825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5898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around 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around">
            <a:hlinkClick r:id="" action="ppaction://media"/>
            <a:extLst>
              <a:ext uri="{FF2B5EF4-FFF2-40B4-BE49-F238E27FC236}">
                <a16:creationId xmlns:a16="http://schemas.microsoft.com/office/drawing/2014/main" id="{0B8E4762-B193-77A8-B7EA-1446BD78FE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6825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B28143-7F41-0701-A209-3EBDA21B02D1}"/>
              </a:ext>
            </a:extLst>
          </p:cNvPr>
          <p:cNvSpPr txBox="1"/>
          <p:nvPr/>
        </p:nvSpPr>
        <p:spPr>
          <a:xfrm>
            <a:off x="92766" y="2767281"/>
            <a:ext cx="89584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のあちこちに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round">
            <a:hlinkClick r:id="" action="ppaction://media"/>
            <a:extLst>
              <a:ext uri="{FF2B5EF4-FFF2-40B4-BE49-F238E27FC236}">
                <a16:creationId xmlns:a16="http://schemas.microsoft.com/office/drawing/2014/main" id="{6AF4A689-9306-A315-5E6F-A7EE984E38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6825" y="1247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249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E50B-3E4E-C721-8FF6-5B3A633FA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6B45C5-6628-1BE8-59A7-EE2FC004F8F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C83718-638B-045F-CFB0-587CF812A3A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4E326A1-65C7-868D-18E3-07B09BB321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0AE394C-F568-C971-5661-5665F3A4A73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うそ</a:t>
              </a:r>
            </a:p>
          </p:txBody>
        </p:sp>
      </p:grpSp>
      <p:pic>
        <p:nvPicPr>
          <p:cNvPr id="2" name="lie">
            <a:hlinkClick r:id="" action="ppaction://media"/>
            <a:extLst>
              <a:ext uri="{FF2B5EF4-FFF2-40B4-BE49-F238E27FC236}">
                <a16:creationId xmlns:a16="http://schemas.microsoft.com/office/drawing/2014/main" id="{85C9D067-69F4-45BA-AE0D-5A4A58092C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0325" y="1755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931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17071</TotalTime>
  <Words>213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2115</cp:revision>
  <cp:lastPrinted>2016-06-23T16:36:17Z</cp:lastPrinted>
  <dcterms:created xsi:type="dcterms:W3CDTF">2016-05-30T03:13:09Z</dcterms:created>
  <dcterms:modified xsi:type="dcterms:W3CDTF">2025-09-30T06:22:51Z</dcterms:modified>
</cp:coreProperties>
</file>