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handoutMasterIdLst>
    <p:handoutMasterId r:id="rId70"/>
  </p:handoutMasterIdLst>
  <p:sldIdLst>
    <p:sldId id="3668" r:id="rId2"/>
    <p:sldId id="3669" r:id="rId3"/>
    <p:sldId id="4151" r:id="rId4"/>
    <p:sldId id="4096" r:id="rId5"/>
    <p:sldId id="4133" r:id="rId6"/>
    <p:sldId id="4098" r:id="rId7"/>
    <p:sldId id="4152" r:id="rId8"/>
    <p:sldId id="4153" r:id="rId9"/>
    <p:sldId id="4154" r:id="rId10"/>
    <p:sldId id="4155" r:id="rId11"/>
    <p:sldId id="4156" r:id="rId12"/>
    <p:sldId id="4157" r:id="rId13"/>
    <p:sldId id="4306" r:id="rId14"/>
    <p:sldId id="4159" r:id="rId15"/>
    <p:sldId id="4160" r:id="rId16"/>
    <p:sldId id="4161" r:id="rId17"/>
    <p:sldId id="4162" r:id="rId18"/>
    <p:sldId id="4163" r:id="rId19"/>
    <p:sldId id="4164" r:id="rId20"/>
    <p:sldId id="4165" r:id="rId21"/>
    <p:sldId id="4166" r:id="rId22"/>
    <p:sldId id="4167" r:id="rId23"/>
    <p:sldId id="4168" r:id="rId24"/>
    <p:sldId id="4307" r:id="rId25"/>
    <p:sldId id="4170" r:id="rId26"/>
    <p:sldId id="4171" r:id="rId27"/>
    <p:sldId id="4172" r:id="rId28"/>
    <p:sldId id="4173" r:id="rId29"/>
    <p:sldId id="4174" r:id="rId30"/>
    <p:sldId id="4175" r:id="rId31"/>
    <p:sldId id="4176" r:id="rId32"/>
    <p:sldId id="4177" r:id="rId33"/>
    <p:sldId id="4178" r:id="rId34"/>
    <p:sldId id="4179" r:id="rId35"/>
    <p:sldId id="4308" r:id="rId36"/>
    <p:sldId id="4180" r:id="rId37"/>
    <p:sldId id="4181" r:id="rId38"/>
    <p:sldId id="4182" r:id="rId39"/>
    <p:sldId id="4183" r:id="rId40"/>
    <p:sldId id="4185" r:id="rId41"/>
    <p:sldId id="4186" r:id="rId42"/>
    <p:sldId id="4187" r:id="rId43"/>
    <p:sldId id="4188" r:id="rId44"/>
    <p:sldId id="4189" r:id="rId45"/>
    <p:sldId id="4190" r:id="rId46"/>
    <p:sldId id="4309" r:id="rId47"/>
    <p:sldId id="4191" r:id="rId48"/>
    <p:sldId id="4192" r:id="rId49"/>
    <p:sldId id="4193" r:id="rId50"/>
    <p:sldId id="4194" r:id="rId51"/>
    <p:sldId id="4196" r:id="rId52"/>
    <p:sldId id="4197" r:id="rId53"/>
    <p:sldId id="4198" r:id="rId54"/>
    <p:sldId id="4199" r:id="rId55"/>
    <p:sldId id="4200" r:id="rId56"/>
    <p:sldId id="4201" r:id="rId57"/>
    <p:sldId id="4310" r:id="rId58"/>
    <p:sldId id="4203" r:id="rId59"/>
    <p:sldId id="4204" r:id="rId60"/>
    <p:sldId id="4205" r:id="rId61"/>
    <p:sldId id="4206" r:id="rId62"/>
    <p:sldId id="4207" r:id="rId63"/>
    <p:sldId id="4208" r:id="rId64"/>
    <p:sldId id="4209" r:id="rId65"/>
    <p:sldId id="4210" r:id="rId66"/>
    <p:sldId id="4211" r:id="rId67"/>
    <p:sldId id="4212" r:id="rId6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22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75265-E0B0-37D9-1014-EB6AAEFAC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6549BAA-E17B-96E9-29C4-3105424F72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C1A5117-5A50-15D6-F07A-74C2C2770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3EF793-21F5-7B31-7383-0B614D552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95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747A2-8CA9-CCBC-D036-F26CFE234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C73F454-EA60-55E4-5D2C-70D51CB823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584C5E9-4A02-B9B4-2AC9-04C9A4DE2C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93421A-6FE7-978D-2F71-0DCB89452A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3007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E5A70-236E-DA90-0BC9-C39A30036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6B88A0C-E5B3-96B4-C774-E88D1A7773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16C40DC-EE00-3F80-D7A0-A980210B7A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75B856F-954E-F4FB-E009-4C9EA86FE9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1555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5DEF9-963F-E68D-9CCA-C55224C6D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F65C4F2-C04E-0BDA-225C-00675C5ABF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AC4B45E-11F1-C543-3827-4BC931A068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E059334-E7DB-235F-252F-B2CA99960A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573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49F61-4BFC-144D-F76B-59552F6AA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56DAF63-126B-AD4A-E274-311CB59B0B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230EBE8-CCD0-415A-463A-2DDC467E16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7AA692-9813-4167-942F-377597083D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8375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F3865-E511-1BF0-6CA0-571FAA1F5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9A5E762-00CF-7063-154D-64D1D02800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2114E91-C581-8B74-B535-2D8F1E5EBF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D56CBA-5E0C-2FBA-35D6-32A6963364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5227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41014-3EA2-329D-9EF8-9AF570BDF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DE0A213-2BD9-0E06-416A-57A8B6D06C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402DBAA-D69A-F520-687B-D5AD0DCA42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AFBD59-F220-2029-7478-84AAAC2F4C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765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7CCE3-3C41-8F5D-9FEA-761FA563F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BC68707-C131-F26A-9F02-64530E4B5E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B2266D5-3C77-6F25-0C50-52212471C3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D9E0B28-74D2-EA4A-D119-6EADBDD117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43769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97CFA-EA9F-6B74-BCA0-880258DD0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1A213D2-1F8A-9BC8-75DB-39CC866B70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F3427FB-96AC-DF65-026D-90C7419A7C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C31814-0E3D-CD8F-4DDA-0E6CC4216F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4780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976FE-4F8C-CFFE-B7BE-97F1CC47F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13DF74A-3BC7-9AA8-B440-ACDEB0460D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7B4B350-02A0-A925-4E91-9F8F244FAA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A259967-B140-13BB-F02F-D67924D107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5364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E7054-D782-AFB7-CAAA-97454C7BE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D955EA1-F3CB-0043-2634-FFCDAD4967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844E403-88ED-DCB3-5EED-7B3198382B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348DA4-BA3A-16C4-338D-78261878D5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2869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A4FDF-D8E5-AC8D-02D1-BF322CCEB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62DE79F-39D4-B85E-894F-C8DFF52FB4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720D9F6-E5E2-6294-9685-CA7148322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013DD7-A1DB-682B-DC7C-068FF4B79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870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FC621-DA01-428C-C326-DBEC8819B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49C2AB8-D2C0-5A8E-AB07-DAFE221C89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D04D29C-500D-ABFA-0E66-774C48A011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8F9339-47EF-3E40-48D0-B5C0F3C428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4093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7EE34-B3C4-9237-1B02-808A2F0CD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2F3C161-0CC7-AB29-76D3-5EFF09A554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97401E2-6328-4A23-8887-D6284145DE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3E8A9FE-D0EE-9430-BD91-BD3B2A4490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32958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D9E35-FEC4-2DDE-C3CA-EBFE718A5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73B782F-6467-790E-64EB-7EA9CB84A5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E5E7D75-8026-5C63-36A6-749662952C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224130D-BDCD-8795-60E7-218F4BCE1F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2057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ACBA9-962E-5413-38EA-3BE6999E9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57A64E5-F69A-0416-D20F-58C7022B74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D6C34CF-CAB7-0011-1539-33AB545D31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1A5485-E63E-2E52-1E9A-260666A591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21634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88ED5-8D2B-6277-F458-A6E9BBAE5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46CB053-2690-9C94-1AEC-06B6639C76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A7FABA4-5554-A059-7322-5FC7C316D8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D44C018-EECF-5A8B-79AC-2C4088AA18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18402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310E2-B667-9048-70C1-09A8A954A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4890EF2-35E6-6951-DF18-D032B05BD9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DC6F6FA-DE61-E780-2613-E77941FAB9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BD41646-2FE4-5B0E-4FC5-CEFFE21D25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08156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BF828-1BF6-E912-F735-316DBD926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DFA2AF9-5AA4-6C80-168D-D80ADFD169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DBFF943-458E-FAE2-7F0C-64BD85BBEC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52601D2-93F7-311C-2A72-925D855AA1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5148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05619-13B7-90ED-AD4F-87E5A347F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81F7BF0-27B9-99B0-9EF1-0F96E3B5B4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EEFEEE3-AC91-8460-EF11-4803427182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5F63DA-4676-06F5-3C7A-F186DAB35B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2282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38C37-9481-8DAB-6D83-6FF19F21A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31AA1AA-3D68-BC1F-E15C-D59A54172D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C82DD55-0363-B774-CB12-887E369D26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52288CF-3110-72AE-CED2-614F6E4156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04157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CCB3A-2829-C4B4-9A42-9C799BC81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99FED33-B7AC-673D-7AFB-258FA4B449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2A06C4F-AD2D-16A2-975A-E2ECA94ADB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13EC599-535C-0ED0-E5F8-2B41608DD4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6924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D209E-ED81-EC3B-A989-0B68074CF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1B16F31-5E23-2896-4CC1-92032CFA5C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EE8CF68-B618-FD23-6F4E-5744B928D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498C24-1B1D-FCB0-7582-E0705B183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1606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4B288-8AE3-5517-CBD0-A5DDDFCAA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A08FD6A-A97D-F438-4347-6F2A98C753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42A2F40-C609-3EE9-6373-5893D9B4B5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6DD6483-EF5D-47F9-66B5-D74ED1CBEF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22859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38C93-C4E9-9C1F-A217-8718DEBF6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3492AEB-29F9-B736-147C-4DEC2E28A8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1C63488-47F8-4F94-FDE2-058C2118B6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D26238-F86A-639F-8327-0CEA04E4AA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61736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9A5E4-8142-2786-E1B7-F2D46C8EF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D7DAF5C-E06E-3C96-3245-C9D8802C4A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06A2DD0-4F35-E3AB-970A-EAF0F15A32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A2678CB-07DE-77DD-DDB5-F544D01672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55365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69245-C2BE-BDD2-53F7-EBC10E615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0625027-9EDD-8C12-A672-60D21A19C0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64D2CF0-FA09-7CFD-9A35-06E54EA4C3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408AA9C-2960-454A-BDB8-BC3EADDCC8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24843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10582-EEE9-9EB9-9641-D4D703EC8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49CE3ED-5BB2-B843-F229-B8531296A3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5F648ED-95DF-0FC5-5F86-52A892D715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045E297-6354-6ED2-EE3D-59D91AFD0B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67154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0CA70-A5DE-14DC-CE64-75DB4D64D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11B9BB9-8353-9046-B63F-F673B76545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5BE8DEA-35C9-83F3-283D-2765FC39A1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A7008BA-3338-6D28-36E3-17A0B4D039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17586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9C391-4401-5896-F534-56C9C7D5F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EBF8A24-35F6-F9BF-2E6A-1EF6A32B4F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C67B697-CCFD-782B-9AD1-E59943257F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0F5135-8111-AF3A-086B-947435D491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9882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AD454-D494-3D66-C803-8D56BB2BB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EA868A2-A597-3B9E-32A6-94EC9A5C1A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AC9C0CF-61DB-339A-193F-0405DF9BFB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C2568B-FD2E-076C-4293-3E8CD61CAA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2441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C34AA-6F7B-4105-90E7-F2F2D1227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6010F5F-3141-10B7-9DF6-F5D752B372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1517CAD-0CF7-4BA2-6690-B815821C03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BF4DE30-F5CD-3298-F562-E5F4F14F1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46454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7AF79-730E-FC03-7F93-82F22E3C8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C5CA5E3-DF58-47F7-CD0E-6129611F5A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ED453B1-57C8-D6A3-9299-FFC8D85F5E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1AAF6C1-A199-D149-DBCE-840FE21668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7401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8911B-60FC-8736-EE3B-DEA7BB534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23C3209-DF07-843C-F662-BD3457B607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93933E8-658B-69E4-895D-B5ADEBED0D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64488B0-3E52-4C07-917F-4A4FB937C5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59408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89B19-1280-F1A7-65EF-B6DBF4AC1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8CE61C2-6149-9A28-9CB1-A2999DF698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BC2F067-73ED-9DEB-7117-EC8B7F3336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CDEF46-2487-3EA4-053A-E8CB0515CF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90920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EB1C6-6D88-5051-A51E-97B58BA95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913DC26-DD27-32DE-8BC9-7920F4FE2C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64CC976-35C4-25AA-9017-B605BF645D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8F80CEF-8A73-E708-61A9-D29811EDD5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29881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909B6-E54B-840B-3981-5E172F492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5CFDD6E-B01F-A604-C4C8-487EB2AEEB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8F5BEA4-4CA6-9EE3-5EC1-88AEF40C74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604D704-803E-4A2B-7418-AE48A7EA60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72351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5CA49-E9A5-8243-682B-E1730E3FE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BA4D7C2-CB30-09F5-AA4F-0261D00FA1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4D71226-40D7-D453-FFB2-800B31FAA4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507BEB-EA33-FFAD-D792-A3148A1E40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8970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B647B-638D-0E63-148B-1A8FE91F7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DBC495E-E7B8-9D47-4E28-B8460CCC16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A67BAA6-45CA-9AAA-FFD2-D9A5EF3237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A61699-DF65-F70A-9BCE-33FAB960FC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58933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9903F-2FAA-F188-141B-AA6454DDC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FE97C3A-97B7-B34D-4572-1437D0726F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E07487B-6CF8-6B53-0B85-40EDBB9136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2623A2-EDE3-06A5-8692-F18C6603C0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55111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0B999-F7FE-A5E7-602E-BB610D498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678B439-EB4C-0955-1922-4E302AE055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74267D6-E5D4-5F33-AE36-9CDD3157CB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8331385-C2AF-5579-97E1-4E84A2CE51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777932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A068F-D97A-6FB8-3623-D69A8F252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2C4CE04-2E3D-E9E3-7767-1CE7CB53F4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E37C157-0807-8838-D0DB-699501CEA7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C05C79E-B682-CD67-E139-4E8A850910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4067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258D6-48B1-1DB7-FB8C-4B365753C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F705B3E-0375-CCCC-5D1C-6BD2F2E977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13F0B26-0C9B-4886-275C-D727B75107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F51424-9AAF-69E5-001A-A63A3CB576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906170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5E9B4-6B03-08D7-7447-94034A60D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FA543F8-B0D5-8269-75CD-360086456A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96C4589-C057-9B9A-AD22-15CAB4FC63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5D1788D-396C-FACC-58F6-7A0F38ED35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6444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AC48A-2B8F-2C57-1426-52333F8CE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5BD0EA5-32EA-6427-E4B6-84451F631A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DF6E171-97AA-5509-B0A4-2C4075C932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5301DBD-148B-3323-5477-AB801B11DD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193892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85F4A-5B86-5558-C9A4-C58B32078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B068DC2-E904-5FDE-96FE-390219D857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6B5EEA3-99C8-FB76-2CDF-FAE6541078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05BCE4C-843B-879D-BDA2-D6A99A3853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057757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A6F31-8AF9-3083-0E57-D986FDBFE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FFB627D-7F3C-2BE7-64D6-A46F2BB898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5999B9E-2CC4-A70F-06AB-FCFAA07429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5F4F153-77B7-63C6-03DC-5910A3938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272882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5CA18-E2BB-44E7-9296-492F75A47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1ADB092-BAAD-0275-C6FA-ED923F16FB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04E0CBC-2E4E-8F4A-8E4E-604A8F796A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78BE9CF-C964-D67C-4F21-D572B5F5F8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470316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774E9-27A4-ACD9-1FFA-70ACE640D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C65AF4F-DD70-61D1-1A54-08530D3A19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C1DE95A-2A2F-5ABD-DC97-0DB92295D8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801F34-E1A6-56EC-4B9C-6F3BDB44B6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213007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ACCC0-B07A-7548-F71F-DE0257281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70E7918-52F2-61AB-418E-2B7D005E47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9BD6687-F05A-5D57-A8AB-26939646F5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935D8A-E3CD-1644-4FED-516E3F0660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100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712A5-1C96-9758-4495-B004DAF5F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1818FCE-9907-6FA2-DBAF-83C721E806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96C230F-38D2-276C-E1E9-D4E9C542B6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C90D3E-5E90-8195-1BE4-23352A103B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8252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CA41F-8E19-6F03-D32E-1F03213E1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C359E0A-8665-4797-157C-6CFB966691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809A249-A7B9-5D3E-8A78-FD8188CBE9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04501E1-FCD8-29FD-80F0-B11500F02A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9816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F6D9E-2CE6-002B-2289-0C00043B8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A5ADC7A-8AB7-DAED-C312-19FE20DD93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C39502A-4ADB-E19A-FF9A-F84B486E4F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B1BA3FC-42FA-6E7A-3D59-D2EE49C6F4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9712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EFDAE-DF7C-EE4E-E28E-544D9D95C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FB0CF83-63AC-B735-37D6-A530FB5D35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8956EEE-E881-CFD4-4609-0C828A98F2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1E33BF8-78DA-2557-897F-F0C46A5E4E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5949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73DC9-9F6B-057C-83F2-3BC1CC0CE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656801-C8A8-46C7-B4BE-F25A3F104A2B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8B6552-B916-F181-6BEF-EA51B8859A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83762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03A58-8DF4-4BED-74B6-69266D594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74D9B2D-0469-8A7F-D628-7E8FB00C2B50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2943306-420A-50D4-4894-50C7C8B0D5CE}"/>
              </a:ext>
            </a:extLst>
          </p:cNvPr>
          <p:cNvSpPr txBox="1"/>
          <p:nvPr/>
        </p:nvSpPr>
        <p:spPr>
          <a:xfrm>
            <a:off x="1161591" y="4128490"/>
            <a:ext cx="682081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homework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at six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the evening.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39274B0-F071-A642-EE87-5C79F6CEBE09}"/>
              </a:ext>
            </a:extLst>
          </p:cNvPr>
          <p:cNvSpPr txBox="1"/>
          <p:nvPr/>
        </p:nvSpPr>
        <p:spPr>
          <a:xfrm>
            <a:off x="1333946" y="690490"/>
            <a:ext cx="64761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宿題を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６時に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夕方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1-3 I do my homework at six in the evening.">
            <a:hlinkClick r:id="" action="ppaction://media"/>
            <a:extLst>
              <a:ext uri="{FF2B5EF4-FFF2-40B4-BE49-F238E27FC236}">
                <a16:creationId xmlns:a16="http://schemas.microsoft.com/office/drawing/2014/main" id="{E3E3F8BE-CBFE-EC85-E427-1858F2556A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44588" y="1547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3440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E32DB-EF69-7D6E-C9A7-5A56DF52C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42F86D8-A07A-1744-4A2C-A8EA02A5F18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2B6FDF3-8B59-0CF6-9DDF-10ACB0297C0C}"/>
              </a:ext>
            </a:extLst>
          </p:cNvPr>
          <p:cNvSpPr txBox="1"/>
          <p:nvPr/>
        </p:nvSpPr>
        <p:spPr>
          <a:xfrm>
            <a:off x="446383" y="2409490"/>
            <a:ext cx="825123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homework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[a-] [s--]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the evening.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1-3 I do my homework at six in the evening.">
            <a:hlinkClick r:id="" action="ppaction://media"/>
            <a:extLst>
              <a:ext uri="{FF2B5EF4-FFF2-40B4-BE49-F238E27FC236}">
                <a16:creationId xmlns:a16="http://schemas.microsoft.com/office/drawing/2014/main" id="{7CEEE702-6FA1-9E94-DD40-64D364C49A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44588" y="1547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1904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D3FD8-35E3-FDEB-6150-478177848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8ED6921-429D-3817-B14F-A03034AFBE5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0883DF-4A05-BD36-9E5B-337F2E8CA220}"/>
              </a:ext>
            </a:extLst>
          </p:cNvPr>
          <p:cNvSpPr txBox="1"/>
          <p:nvPr/>
        </p:nvSpPr>
        <p:spPr>
          <a:xfrm>
            <a:off x="1333946" y="2321004"/>
            <a:ext cx="64761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宿題を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６時に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夕方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1-3 I do my homework at six in the evening.">
            <a:hlinkClick r:id="" action="ppaction://media"/>
            <a:extLst>
              <a:ext uri="{FF2B5EF4-FFF2-40B4-BE49-F238E27FC236}">
                <a16:creationId xmlns:a16="http://schemas.microsoft.com/office/drawing/2014/main" id="{0EB9798E-4545-4109-F232-49CA3FBE24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44588" y="1547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0880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C0C6D-9E79-4B67-9767-527610547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04358A8-65BF-4BDA-9A7C-96572AA86E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2138" b="55769"/>
          <a:stretch>
            <a:fillRect/>
          </a:stretch>
        </p:blipFill>
        <p:spPr>
          <a:xfrm>
            <a:off x="243756" y="958715"/>
            <a:ext cx="8658000" cy="673101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419BDA9-EEDA-E6F7-872F-6085050FDC82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4FF1D94-5468-C1DB-1CEB-18956B38EE52}"/>
              </a:ext>
            </a:extLst>
          </p:cNvPr>
          <p:cNvSpPr txBox="1"/>
          <p:nvPr/>
        </p:nvSpPr>
        <p:spPr>
          <a:xfrm>
            <a:off x="537493" y="3677650"/>
            <a:ext cx="806901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play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tennis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on Sunday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「日曜日に」という意味をもち、動詞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play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「いつテニスをするか」を説明しています。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AFF014B8-18AD-22A4-F8C1-EDF417A0B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441074C-07BA-B1A9-AE3C-E4CE7C574578}"/>
              </a:ext>
            </a:extLst>
          </p:cNvPr>
          <p:cNvSpPr txBox="1"/>
          <p:nvPr/>
        </p:nvSpPr>
        <p:spPr>
          <a:xfrm>
            <a:off x="1032443" y="1748665"/>
            <a:ext cx="309188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私は日曜日にテニスをします。</a:t>
            </a:r>
          </a:p>
        </p:txBody>
      </p:sp>
    </p:spTree>
    <p:extLst>
      <p:ext uri="{BB962C8B-B14F-4D97-AF65-F5344CB8AC3E}">
        <p14:creationId xmlns:p14="http://schemas.microsoft.com/office/powerpoint/2010/main" val="185382654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F00B7-033D-D19B-64E2-FD82DA873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CFC1617-E4A4-213E-E03A-2796AE5E9F08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4A29136-792B-3455-E747-6F00D40481DE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94E32D6-9658-C1D8-DF4D-9A06165B994D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3966A0E-C955-DB2B-5A22-DAA3468DD8D0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C06D0959-BD6D-AAF3-B55A-22DDFD002515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676449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5BA1C-CCDD-7C7F-B3AE-6C4EBAD17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63592E3-64CD-2B5D-B20D-A4E901A49F31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E64F9D1-A79B-81CF-F60E-A6D9F5CF7E11}"/>
              </a:ext>
            </a:extLst>
          </p:cNvPr>
          <p:cNvSpPr txBox="1"/>
          <p:nvPr/>
        </p:nvSpPr>
        <p:spPr>
          <a:xfrm>
            <a:off x="317230" y="4636321"/>
            <a:ext cx="850953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play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tennis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on Sunday.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7E679A-2B0B-760C-4C1B-11C7236A1523}"/>
              </a:ext>
            </a:extLst>
          </p:cNvPr>
          <p:cNvSpPr txBox="1"/>
          <p:nvPr/>
        </p:nvSpPr>
        <p:spPr>
          <a:xfrm>
            <a:off x="1011215" y="690490"/>
            <a:ext cx="712156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テニスを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日曜日に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2-1 I play tennis on Sunday.">
            <a:hlinkClick r:id="" action="ppaction://media"/>
            <a:extLst>
              <a:ext uri="{FF2B5EF4-FFF2-40B4-BE49-F238E27FC236}">
                <a16:creationId xmlns:a16="http://schemas.microsoft.com/office/drawing/2014/main" id="{88819E65-7714-8183-5505-CCD2B45F06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28725" y="1522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6006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DB652-CB64-A217-99F1-BA07A286E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36F6F29-1F52-BEB4-0328-875BB8CEE39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58AE16-87BB-DD70-96D2-03D67E5EA4ED}"/>
              </a:ext>
            </a:extLst>
          </p:cNvPr>
          <p:cNvSpPr txBox="1"/>
          <p:nvPr/>
        </p:nvSpPr>
        <p:spPr>
          <a:xfrm>
            <a:off x="1922899" y="2409490"/>
            <a:ext cx="529820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[p---]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tennis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[o-] Sunday.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2-1 I play tennis on Sunday.">
            <a:hlinkClick r:id="" action="ppaction://media"/>
            <a:extLst>
              <a:ext uri="{FF2B5EF4-FFF2-40B4-BE49-F238E27FC236}">
                <a16:creationId xmlns:a16="http://schemas.microsoft.com/office/drawing/2014/main" id="{E2E476E3-AFCE-C14D-4D1D-29CA454CC7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28725" y="1522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4425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A6876-A6E9-5EA9-4343-DD1D02BD9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0112B7F-DC92-83F9-FC90-D578FC7A942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F58F1C2-1210-C8F7-A928-9BD36216E4D9}"/>
              </a:ext>
            </a:extLst>
          </p:cNvPr>
          <p:cNvSpPr txBox="1"/>
          <p:nvPr/>
        </p:nvSpPr>
        <p:spPr>
          <a:xfrm>
            <a:off x="1011215" y="2321004"/>
            <a:ext cx="712156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テニスを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日曜日に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2-1 I play tennis on Sunday.">
            <a:hlinkClick r:id="" action="ppaction://media"/>
            <a:extLst>
              <a:ext uri="{FF2B5EF4-FFF2-40B4-BE49-F238E27FC236}">
                <a16:creationId xmlns:a16="http://schemas.microsoft.com/office/drawing/2014/main" id="{AD371B92-311C-7341-298F-5E1FACB2FB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28725" y="1522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9037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EA1AE-45E2-287F-F228-6F29C8823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512C4F3-3166-540A-D54C-343432147F71}"/>
              </a:ext>
            </a:extLst>
          </p:cNvPr>
          <p:cNvSpPr/>
          <p:nvPr/>
        </p:nvSpPr>
        <p:spPr>
          <a:xfrm>
            <a:off x="-3" y="3429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7BA98F4-5C6A-7233-A689-4236AC60D4B1}"/>
              </a:ext>
            </a:extLst>
          </p:cNvPr>
          <p:cNvSpPr txBox="1"/>
          <p:nvPr/>
        </p:nvSpPr>
        <p:spPr>
          <a:xfrm>
            <a:off x="1659304" y="4196132"/>
            <a:ext cx="582538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play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volleyball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on Tuesday.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F4755D-563C-6A34-4ADD-B9322912D46C}"/>
              </a:ext>
            </a:extLst>
          </p:cNvPr>
          <p:cNvSpPr txBox="1"/>
          <p:nvPr/>
        </p:nvSpPr>
        <p:spPr>
          <a:xfrm>
            <a:off x="532498" y="622848"/>
            <a:ext cx="807899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バレーボールを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火曜日に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2-2 I play volleyball on Tuesday.">
            <a:hlinkClick r:id="" action="ppaction://media"/>
            <a:extLst>
              <a:ext uri="{FF2B5EF4-FFF2-40B4-BE49-F238E27FC236}">
                <a16:creationId xmlns:a16="http://schemas.microsoft.com/office/drawing/2014/main" id="{C4891F1B-F8B0-D984-9C9B-A021A7352D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84263" y="18621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4996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76112-4A83-B7C0-78B6-0C40D54E9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FAD73A5-4BD6-D3A8-8F80-FCABCFE7596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D1C4E66-2F4B-A484-1EFD-FEA857D9F118}"/>
              </a:ext>
            </a:extLst>
          </p:cNvPr>
          <p:cNvSpPr txBox="1"/>
          <p:nvPr/>
        </p:nvSpPr>
        <p:spPr>
          <a:xfrm>
            <a:off x="1440165" y="2409490"/>
            <a:ext cx="626367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[p---]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volleyball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[o-] Tuesday.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2-2 I play volleyball on Tuesday.">
            <a:hlinkClick r:id="" action="ppaction://media"/>
            <a:extLst>
              <a:ext uri="{FF2B5EF4-FFF2-40B4-BE49-F238E27FC236}">
                <a16:creationId xmlns:a16="http://schemas.microsoft.com/office/drawing/2014/main" id="{1682ED07-92E2-3303-D763-8A5445B031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84263" y="18621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2094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D8206-DEF4-0FD2-5EA6-7EC923C8E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C0785396-DC47-B7CC-61E8-18F6292F3F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678" b="67229"/>
          <a:stretch>
            <a:fillRect/>
          </a:stretch>
        </p:blipFill>
        <p:spPr>
          <a:xfrm>
            <a:off x="243756" y="958715"/>
            <a:ext cx="8658000" cy="673101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90CA1D-9B84-5E52-BE1E-254F4A7AEF85}"/>
              </a:ext>
            </a:extLst>
          </p:cNvPr>
          <p:cNvSpPr/>
          <p:nvPr/>
        </p:nvSpPr>
        <p:spPr>
          <a:xfrm>
            <a:off x="0" y="2962275"/>
            <a:ext cx="9144000" cy="3895725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F0619D-C099-9800-3D16-1D4594989050}"/>
              </a:ext>
            </a:extLst>
          </p:cNvPr>
          <p:cNvSpPr txBox="1"/>
          <p:nvPr/>
        </p:nvSpPr>
        <p:spPr>
          <a:xfrm>
            <a:off x="537493" y="3162758"/>
            <a:ext cx="8069014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get up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at six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6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時に」という意味をもち、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get up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「いつ起きるか」を説明しています。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the morning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「午前」という意味をもち、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get up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時間帯を説明しています。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FD8C0F4-CB43-A067-6ACE-1ECB1AE17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2ED730-B32D-BFC6-E380-3B466CDAF848}"/>
              </a:ext>
            </a:extLst>
          </p:cNvPr>
          <p:cNvSpPr txBox="1"/>
          <p:nvPr/>
        </p:nvSpPr>
        <p:spPr>
          <a:xfrm>
            <a:off x="1032443" y="1748665"/>
            <a:ext cx="269183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私は午前６時に起きます。</a:t>
            </a:r>
          </a:p>
        </p:txBody>
      </p:sp>
    </p:spTree>
    <p:extLst>
      <p:ext uri="{BB962C8B-B14F-4D97-AF65-F5344CB8AC3E}">
        <p14:creationId xmlns:p14="http://schemas.microsoft.com/office/powerpoint/2010/main" val="161762738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71097-DBA3-0FC2-E518-D73E7A260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7E51361-4610-1C09-F182-AAFC06B0B0B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0583B1D-56EE-43CA-3A73-8FCCC0CD013F}"/>
              </a:ext>
            </a:extLst>
          </p:cNvPr>
          <p:cNvSpPr txBox="1"/>
          <p:nvPr/>
        </p:nvSpPr>
        <p:spPr>
          <a:xfrm>
            <a:off x="532498" y="2321004"/>
            <a:ext cx="807899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バレーボールを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火曜日に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2-2 I play volleyball on Tuesday.">
            <a:hlinkClick r:id="" action="ppaction://media"/>
            <a:extLst>
              <a:ext uri="{FF2B5EF4-FFF2-40B4-BE49-F238E27FC236}">
                <a16:creationId xmlns:a16="http://schemas.microsoft.com/office/drawing/2014/main" id="{89385024-A580-9E31-C6BB-30F7DF100F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84263" y="18621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4887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3E682-A682-E15B-39E1-A6E3C0C93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FCF2D38-0FD7-A3F1-C38F-99486A8968C2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C10F64E-F687-8580-A415-C025EECC98D7}"/>
              </a:ext>
            </a:extLst>
          </p:cNvPr>
          <p:cNvSpPr txBox="1"/>
          <p:nvPr/>
        </p:nvSpPr>
        <p:spPr>
          <a:xfrm>
            <a:off x="1653925" y="4128490"/>
            <a:ext cx="583614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watch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movie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on April 1st.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6865155-68DD-BA14-1084-8C3ABFB7F163}"/>
              </a:ext>
            </a:extLst>
          </p:cNvPr>
          <p:cNvSpPr txBox="1"/>
          <p:nvPr/>
        </p:nvSpPr>
        <p:spPr>
          <a:xfrm>
            <a:off x="1332570" y="690490"/>
            <a:ext cx="64788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見ます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映画を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４月１日に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2-3 I watch a movie on April 1st.">
            <a:hlinkClick r:id="" action="ppaction://media"/>
            <a:extLst>
              <a:ext uri="{FF2B5EF4-FFF2-40B4-BE49-F238E27FC236}">
                <a16:creationId xmlns:a16="http://schemas.microsoft.com/office/drawing/2014/main" id="{77B03F1F-B233-4CF6-2DAF-D0CBD2B40D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63725" y="18367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2220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28ED1-F71B-B279-71C0-0180EDD1A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AFB8A37-0131-FF66-843E-9A4D5A66405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67D7D02-F1B8-3C7F-C8F1-252756880A68}"/>
              </a:ext>
            </a:extLst>
          </p:cNvPr>
          <p:cNvSpPr txBox="1"/>
          <p:nvPr/>
        </p:nvSpPr>
        <p:spPr>
          <a:xfrm>
            <a:off x="1397134" y="2409490"/>
            <a:ext cx="634973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movie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[o-] April 1st.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2-3 I watch a movie on April 1st.">
            <a:hlinkClick r:id="" action="ppaction://media"/>
            <a:extLst>
              <a:ext uri="{FF2B5EF4-FFF2-40B4-BE49-F238E27FC236}">
                <a16:creationId xmlns:a16="http://schemas.microsoft.com/office/drawing/2014/main" id="{16024F75-C020-9203-0460-A377945A6F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63725" y="18367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3473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D74CD-0D3D-B9F7-9B89-B7E2937CE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0EB0C64-7E1B-CD2C-3B6D-8618D4840A7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EFEC786-16D1-1A34-8771-15CFD5FD2ABE}"/>
              </a:ext>
            </a:extLst>
          </p:cNvPr>
          <p:cNvSpPr txBox="1"/>
          <p:nvPr/>
        </p:nvSpPr>
        <p:spPr>
          <a:xfrm>
            <a:off x="1332570" y="2321004"/>
            <a:ext cx="64788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見ます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映画を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４月１日に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2-3 I watch a movie on April 1st.">
            <a:hlinkClick r:id="" action="ppaction://media"/>
            <a:extLst>
              <a:ext uri="{FF2B5EF4-FFF2-40B4-BE49-F238E27FC236}">
                <a16:creationId xmlns:a16="http://schemas.microsoft.com/office/drawing/2014/main" id="{C52081B9-AAF8-462D-2381-40E2FD0BF8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63725" y="18367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777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98BAC-93D0-188B-268E-4466F7D9C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368D544-300D-70A5-ED05-8470864435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4231" b="43619"/>
          <a:stretch>
            <a:fillRect/>
          </a:stretch>
        </p:blipFill>
        <p:spPr>
          <a:xfrm>
            <a:off x="243756" y="958715"/>
            <a:ext cx="8658000" cy="676275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BEB310-B24C-04D2-B7B7-E5C73D557402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010E2F0-555A-E9EB-6314-F4F73BC56264}"/>
              </a:ext>
            </a:extLst>
          </p:cNvPr>
          <p:cNvSpPr txBox="1"/>
          <p:nvPr/>
        </p:nvSpPr>
        <p:spPr>
          <a:xfrm>
            <a:off x="537493" y="3677650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live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Tokyo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live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C61FC896-97D6-06AC-5D9A-F6ED7E2D1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551DCF1-ECDB-3366-3ED3-209FE902E246}"/>
              </a:ext>
            </a:extLst>
          </p:cNvPr>
          <p:cNvSpPr txBox="1"/>
          <p:nvPr/>
        </p:nvSpPr>
        <p:spPr>
          <a:xfrm>
            <a:off x="1032443" y="1748665"/>
            <a:ext cx="272993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私は東京に住んでいます。</a:t>
            </a:r>
          </a:p>
        </p:txBody>
      </p:sp>
    </p:spTree>
    <p:extLst>
      <p:ext uri="{BB962C8B-B14F-4D97-AF65-F5344CB8AC3E}">
        <p14:creationId xmlns:p14="http://schemas.microsoft.com/office/powerpoint/2010/main" val="2782778722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5A36B-11D3-BDCF-1A74-D536AA2D0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AAB8160-B9BC-2009-324E-BED739D18546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653F817-39F3-12BC-FD75-AF320196BEC5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B5F5395-80FD-44F7-D636-D225D08E8760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0DA2ABD-97A5-8754-111C-C29BEB28B476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03F29189-93BF-DD78-115E-1733C5D47D63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135472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3B757-DB45-55D0-0A91-042794A2D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0BCBC4C-C586-816E-3A19-DDC055E0472E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226640B-99D3-7C17-7F0C-47B629D8861C}"/>
              </a:ext>
            </a:extLst>
          </p:cNvPr>
          <p:cNvSpPr txBox="1"/>
          <p:nvPr/>
        </p:nvSpPr>
        <p:spPr>
          <a:xfrm>
            <a:off x="1952278" y="4636321"/>
            <a:ext cx="523944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live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Tokyo.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82A034A-BD98-76FE-FEAA-BEEC1DB40F08}"/>
              </a:ext>
            </a:extLst>
          </p:cNvPr>
          <p:cNvSpPr txBox="1"/>
          <p:nvPr/>
        </p:nvSpPr>
        <p:spPr>
          <a:xfrm>
            <a:off x="398029" y="1198322"/>
            <a:ext cx="83479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住んでいます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東京に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3-1 I live in Tokyo.">
            <a:hlinkClick r:id="" action="ppaction://media"/>
            <a:extLst>
              <a:ext uri="{FF2B5EF4-FFF2-40B4-BE49-F238E27FC236}">
                <a16:creationId xmlns:a16="http://schemas.microsoft.com/office/drawing/2014/main" id="{D6C25724-7A0C-BD7A-4F68-08C46C380C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36663" y="2039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405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85965-0E97-3AA3-7EB1-D12027D8D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87D2DCF-E7E7-67F9-7CCC-58E9DDC84AF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F621DFD-4CB1-C366-2FC3-4045B9D2A0EC}"/>
              </a:ext>
            </a:extLst>
          </p:cNvPr>
          <p:cNvSpPr txBox="1"/>
          <p:nvPr/>
        </p:nvSpPr>
        <p:spPr>
          <a:xfrm>
            <a:off x="1494540" y="2917321"/>
            <a:ext cx="6154919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[l---]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Tokyo.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03-1 I live in Tokyo.">
            <a:hlinkClick r:id="" action="ppaction://media"/>
            <a:extLst>
              <a:ext uri="{FF2B5EF4-FFF2-40B4-BE49-F238E27FC236}">
                <a16:creationId xmlns:a16="http://schemas.microsoft.com/office/drawing/2014/main" id="{6E25D0E9-6393-C0C8-FB42-92AE11726C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36663" y="2039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5977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83958-5AFE-C78E-D054-EA58962EB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2CA0365-F6CC-47C0-63A9-9D1BBBE557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6C1A1DA-F21A-DBB3-7865-96ED0D65A29A}"/>
              </a:ext>
            </a:extLst>
          </p:cNvPr>
          <p:cNvSpPr txBox="1"/>
          <p:nvPr/>
        </p:nvSpPr>
        <p:spPr>
          <a:xfrm>
            <a:off x="398029" y="2875002"/>
            <a:ext cx="83479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住んでいます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東京に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3-1 I live in Tokyo.">
            <a:hlinkClick r:id="" action="ppaction://media"/>
            <a:extLst>
              <a:ext uri="{FF2B5EF4-FFF2-40B4-BE49-F238E27FC236}">
                <a16:creationId xmlns:a16="http://schemas.microsoft.com/office/drawing/2014/main" id="{36D49625-6487-0CB9-AEB4-3EF17BE2F4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36663" y="2039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3528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00DBA-2152-DBE7-AAEC-1D31C2808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5C1B794-3996-563B-F0ED-4B2BE6F7C935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FD6F2AB-FA50-D0CB-4993-281E844459A3}"/>
              </a:ext>
            </a:extLst>
          </p:cNvPr>
          <p:cNvSpPr txBox="1"/>
          <p:nvPr/>
        </p:nvSpPr>
        <p:spPr>
          <a:xfrm>
            <a:off x="1648490" y="4636321"/>
            <a:ext cx="584701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live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Japan.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7CE88F3-915F-4CB5-F36E-80DEEBAD47E5}"/>
              </a:ext>
            </a:extLst>
          </p:cNvPr>
          <p:cNvSpPr txBox="1"/>
          <p:nvPr/>
        </p:nvSpPr>
        <p:spPr>
          <a:xfrm>
            <a:off x="1048866" y="832562"/>
            <a:ext cx="70462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住んでいます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日本に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3-2 We live in Japan.">
            <a:hlinkClick r:id="" action="ppaction://media"/>
            <a:extLst>
              <a:ext uri="{FF2B5EF4-FFF2-40B4-BE49-F238E27FC236}">
                <a16:creationId xmlns:a16="http://schemas.microsoft.com/office/drawing/2014/main" id="{34A1C78E-68A5-AF3B-C1A0-28458A476A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77988" y="2055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8423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DA0F1-CE46-AB46-E469-6363A3F65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59B59C5-2764-F637-C618-B27D3F5E95C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0F61556-30E0-AD85-B3A9-F3C47F3A6E5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B27487B-7212-099E-4A12-B75377F34B8B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559A42-B9B3-8B04-1675-204CA2AA6D87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E81C259-3788-4F0D-5A96-8C95E5400BFA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836226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B6127-8650-146D-7539-5D83D3190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63CA111-2E91-6D5E-76D3-28BCF550B60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3A7A640-878D-2CB6-9F82-573F35E8A628}"/>
              </a:ext>
            </a:extLst>
          </p:cNvPr>
          <p:cNvSpPr txBox="1"/>
          <p:nvPr/>
        </p:nvSpPr>
        <p:spPr>
          <a:xfrm>
            <a:off x="946286" y="2917321"/>
            <a:ext cx="7251427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[l---]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Japan.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03-2 We live in Japan.">
            <a:hlinkClick r:id="" action="ppaction://media"/>
            <a:extLst>
              <a:ext uri="{FF2B5EF4-FFF2-40B4-BE49-F238E27FC236}">
                <a16:creationId xmlns:a16="http://schemas.microsoft.com/office/drawing/2014/main" id="{7D27C255-A1E9-8744-0A51-66D503DC25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77988" y="2055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0360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CF7C9-768E-5B86-1077-FFE0E0F02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7ECCFDE-9357-77CF-CFAE-3FC75626148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42D1CA7-0461-FAF4-85C3-AC8E6B60229C}"/>
              </a:ext>
            </a:extLst>
          </p:cNvPr>
          <p:cNvSpPr txBox="1"/>
          <p:nvPr/>
        </p:nvSpPr>
        <p:spPr>
          <a:xfrm>
            <a:off x="1048866" y="2321004"/>
            <a:ext cx="70462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住んでいます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日本に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3-2 We live in Japan.">
            <a:hlinkClick r:id="" action="ppaction://media"/>
            <a:extLst>
              <a:ext uri="{FF2B5EF4-FFF2-40B4-BE49-F238E27FC236}">
                <a16:creationId xmlns:a16="http://schemas.microsoft.com/office/drawing/2014/main" id="{D6269071-6956-C274-E9F6-671EBE3FCB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77988" y="2055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8289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D3A13-426B-4778-52F1-18F27C9F2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2AF98A7-5386-F2D9-AE42-36639BB8781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9B86512-306B-D66F-A01D-54B0B653C364}"/>
              </a:ext>
            </a:extLst>
          </p:cNvPr>
          <p:cNvSpPr txBox="1"/>
          <p:nvPr/>
        </p:nvSpPr>
        <p:spPr>
          <a:xfrm>
            <a:off x="1916144" y="4128490"/>
            <a:ext cx="531170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grandmother</a:t>
            </a:r>
            <a:endParaRPr lang="ja-JP" altLang="en-US" sz="4400" dirty="0"/>
          </a:p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lives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Osaka.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9328B8C-0E3F-978A-0105-9E151B6C92B8}"/>
              </a:ext>
            </a:extLst>
          </p:cNvPr>
          <p:cNvSpPr txBox="1"/>
          <p:nvPr/>
        </p:nvSpPr>
        <p:spPr>
          <a:xfrm>
            <a:off x="766478" y="690490"/>
            <a:ext cx="76110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私の祖母は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住んでいます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大阪に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3-3 My grandmother lives in Osaka.">
            <a:hlinkClick r:id="" action="ppaction://media"/>
            <a:extLst>
              <a:ext uri="{FF2B5EF4-FFF2-40B4-BE49-F238E27FC236}">
                <a16:creationId xmlns:a16="http://schemas.microsoft.com/office/drawing/2014/main" id="{D299C868-36B1-A2AB-FA3C-E5ECA3DD2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14463" y="2208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1142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1D572-F6DE-4BA8-9F37-C9FEB9A56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88C2945-897E-608B-3487-11C0EA21591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6448999-E700-0C97-9B4E-FFEE74CF8D09}"/>
              </a:ext>
            </a:extLst>
          </p:cNvPr>
          <p:cNvSpPr txBox="1"/>
          <p:nvPr/>
        </p:nvSpPr>
        <p:spPr>
          <a:xfrm>
            <a:off x="1581180" y="2409490"/>
            <a:ext cx="598163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M-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grandmother</a:t>
            </a:r>
            <a:endParaRPr kumimoji="1" lang="en-US" altLang="ja-JP" sz="4400" b="1" u="sng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Osaka.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03-3 My grandmother lives in Osaka.">
            <a:hlinkClick r:id="" action="ppaction://media"/>
            <a:extLst>
              <a:ext uri="{FF2B5EF4-FFF2-40B4-BE49-F238E27FC236}">
                <a16:creationId xmlns:a16="http://schemas.microsoft.com/office/drawing/2014/main" id="{00B63F45-4D31-222B-52BF-E4AED21898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14463" y="2208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4224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EE5D4-49F6-06C6-4E71-4D69FF253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DA1B5ED-A8EA-15E9-2A2D-CCA2A854D6C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6D48E01-25D1-4BFC-BAFB-DE1B1A845DE9}"/>
              </a:ext>
            </a:extLst>
          </p:cNvPr>
          <p:cNvSpPr txBox="1"/>
          <p:nvPr/>
        </p:nvSpPr>
        <p:spPr>
          <a:xfrm>
            <a:off x="766478" y="2321004"/>
            <a:ext cx="76110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私の祖母は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住んでいます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大阪に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3-3 My grandmother lives in Osaka.">
            <a:hlinkClick r:id="" action="ppaction://media"/>
            <a:extLst>
              <a:ext uri="{FF2B5EF4-FFF2-40B4-BE49-F238E27FC236}">
                <a16:creationId xmlns:a16="http://schemas.microsoft.com/office/drawing/2014/main" id="{807714C9-00B3-2559-65D7-BD400F4A3B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14463" y="2208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1664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826A3-E541-3ACC-FE60-7ED33D717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EE02D0C-3F30-AF39-DE84-2FE6D771D2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5971" b="32050"/>
          <a:stretch>
            <a:fillRect/>
          </a:stretch>
        </p:blipFill>
        <p:spPr>
          <a:xfrm>
            <a:off x="243756" y="958715"/>
            <a:ext cx="8658000" cy="66675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13B1557-77AD-66DC-46ED-BF46D75CD520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F278853-51CF-5F56-D5DD-84248C842F8A}"/>
              </a:ext>
            </a:extLst>
          </p:cNvPr>
          <p:cNvSpPr txBox="1"/>
          <p:nvPr/>
        </p:nvSpPr>
        <p:spPr>
          <a:xfrm>
            <a:off x="537493" y="3677650"/>
            <a:ext cx="8069014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Kevin and Becky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good friends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Kevin and Becky = good friends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and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によって、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つの名詞（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Kevin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と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Becky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）が並列に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接続されています。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472FB8C-4DD8-209F-9124-B6EE352D7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5DEEC16-06DC-C3FB-018E-2E7A3B3C3C9E}"/>
              </a:ext>
            </a:extLst>
          </p:cNvPr>
          <p:cNvSpPr txBox="1"/>
          <p:nvPr/>
        </p:nvSpPr>
        <p:spPr>
          <a:xfrm>
            <a:off x="1032444" y="1748665"/>
            <a:ext cx="34252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ケビンとベッキーはよい友達です。</a:t>
            </a:r>
          </a:p>
        </p:txBody>
      </p:sp>
    </p:spTree>
    <p:extLst>
      <p:ext uri="{BB962C8B-B14F-4D97-AF65-F5344CB8AC3E}">
        <p14:creationId xmlns:p14="http://schemas.microsoft.com/office/powerpoint/2010/main" val="3496924249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B6AD7-76AF-7BF8-5753-92C1D9F66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90AA0BF-E864-FED8-692F-E320BDD1B6D7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36A221B-BA6D-8F6C-BC5C-16A044CA39FB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D2DC054-A6BB-A2F2-7E94-CF5A2C16C3F9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6E93BC-1B4C-0E1C-B1DE-B374DA976BE5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A5004DD5-B11F-109D-4335-544B7F40B4C6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9725081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3A005-6B33-F1EC-8034-1B64EF36D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8118EC0-F876-8A49-C174-F069CF57499E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809702F-3404-0371-C0F2-0228B5C7C411}"/>
              </a:ext>
            </a:extLst>
          </p:cNvPr>
          <p:cNvSpPr txBox="1"/>
          <p:nvPr/>
        </p:nvSpPr>
        <p:spPr>
          <a:xfrm>
            <a:off x="1245870" y="4128490"/>
            <a:ext cx="665226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Kevin and Becky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good friends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01FAD5E-4E60-D7F2-B6F9-23A0876B7615}"/>
              </a:ext>
            </a:extLst>
          </p:cNvPr>
          <p:cNvSpPr txBox="1"/>
          <p:nvPr/>
        </p:nvSpPr>
        <p:spPr>
          <a:xfrm>
            <a:off x="1491614" y="690490"/>
            <a:ext cx="61607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ケビンとベッキーは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よい友達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4-1 Kevin and Becky are good friends.">
            <a:hlinkClick r:id="" action="ppaction://media"/>
            <a:extLst>
              <a:ext uri="{FF2B5EF4-FFF2-40B4-BE49-F238E27FC236}">
                <a16:creationId xmlns:a16="http://schemas.microsoft.com/office/drawing/2014/main" id="{778A74AA-DD7B-A69A-2ED4-6D052F028D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68463" y="20907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7248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877BD-B707-BC2E-350C-9A1C60283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223506A-97CD-9111-0D14-708FEFC6F04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500F1A9-44BE-4671-C214-FA8140E43876}"/>
              </a:ext>
            </a:extLst>
          </p:cNvPr>
          <p:cNvSpPr txBox="1"/>
          <p:nvPr/>
        </p:nvSpPr>
        <p:spPr>
          <a:xfrm>
            <a:off x="833352" y="2409490"/>
            <a:ext cx="747729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Kevin [a--] Becky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good friends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4-1 Kevin and Becky are good friends.">
            <a:hlinkClick r:id="" action="ppaction://media"/>
            <a:extLst>
              <a:ext uri="{FF2B5EF4-FFF2-40B4-BE49-F238E27FC236}">
                <a16:creationId xmlns:a16="http://schemas.microsoft.com/office/drawing/2014/main" id="{0E07F4EE-C181-A80A-CD68-BF4113BC9E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68463" y="20907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2118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BCA54-59A9-413B-CDD1-91A38FBAF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F972906-445B-5EC1-036D-65B0CD62DB6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04-1 Kevin and Becky are good friends.">
            <a:hlinkClick r:id="" action="ppaction://media"/>
            <a:extLst>
              <a:ext uri="{FF2B5EF4-FFF2-40B4-BE49-F238E27FC236}">
                <a16:creationId xmlns:a16="http://schemas.microsoft.com/office/drawing/2014/main" id="{800676DC-03DB-858D-5373-455A13A035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68463" y="2090738"/>
            <a:ext cx="406400" cy="4064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5F72B36-A365-8BB1-8A89-9059AFFCD0C6}"/>
              </a:ext>
            </a:extLst>
          </p:cNvPr>
          <p:cNvSpPr txBox="1"/>
          <p:nvPr/>
        </p:nvSpPr>
        <p:spPr>
          <a:xfrm>
            <a:off x="1491614" y="2321004"/>
            <a:ext cx="61607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ケビンとベッキーは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よい友達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70631241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07F4B-0089-0A1A-82B5-4D7A90997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5DDA79B-8CC9-8AB4-794D-6346078E895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537B8A2-0DC1-10FA-D6EC-069DED088347}"/>
              </a:ext>
            </a:extLst>
          </p:cNvPr>
          <p:cNvSpPr txBox="1"/>
          <p:nvPr/>
        </p:nvSpPr>
        <p:spPr>
          <a:xfrm>
            <a:off x="2021971" y="4128490"/>
            <a:ext cx="510005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get up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at six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the morning.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FF25122-3A63-6088-95FB-1E6AF086672D}"/>
              </a:ext>
            </a:extLst>
          </p:cNvPr>
          <p:cNvSpPr txBox="1"/>
          <p:nvPr/>
        </p:nvSpPr>
        <p:spPr>
          <a:xfrm>
            <a:off x="2269861" y="690490"/>
            <a:ext cx="46042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起きます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kumimoji="1" lang="en-US" altLang="ja-JP" sz="4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６時に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午前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1-1 I get up at six in the morning.">
            <a:hlinkClick r:id="" action="ppaction://media"/>
            <a:extLst>
              <a:ext uri="{FF2B5EF4-FFF2-40B4-BE49-F238E27FC236}">
                <a16:creationId xmlns:a16="http://schemas.microsoft.com/office/drawing/2014/main" id="{025C304A-F7AA-B7BE-5436-4299472C88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84325" y="836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0772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EBD44-33E9-332C-8FBD-A07E91D13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022DF13-C3C3-54D0-541A-31AB81F336E9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58FEB41-69EA-C75E-04F6-B41E8CC5F50C}"/>
              </a:ext>
            </a:extLst>
          </p:cNvPr>
          <p:cNvSpPr txBox="1"/>
          <p:nvPr/>
        </p:nvSpPr>
        <p:spPr>
          <a:xfrm>
            <a:off x="2249999" y="4128490"/>
            <a:ext cx="464400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and 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good friends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2959650-80E7-6286-BCEC-D15C4AD4EB10}"/>
              </a:ext>
            </a:extLst>
          </p:cNvPr>
          <p:cNvSpPr txBox="1"/>
          <p:nvPr/>
        </p:nvSpPr>
        <p:spPr>
          <a:xfrm>
            <a:off x="2308858" y="690490"/>
            <a:ext cx="452628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あなたと私は</a:t>
            </a:r>
            <a:r>
              <a:rPr kumimoji="1" lang="ja-JP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よい友達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4-2 You and I are good friends.">
            <a:hlinkClick r:id="" action="ppaction://media"/>
            <a:extLst>
              <a:ext uri="{FF2B5EF4-FFF2-40B4-BE49-F238E27FC236}">
                <a16:creationId xmlns:a16="http://schemas.microsoft.com/office/drawing/2014/main" id="{7CE10518-AF9F-69A6-C4E3-2ECC903FAF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00125" y="2208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3879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00986-CD67-280C-6737-AED5ADB0B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34DE89A-EE5D-725C-D4F3-3A9D042F1EC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EE90FE-AD33-B9ED-F24B-EAB8B2A651CC}"/>
              </a:ext>
            </a:extLst>
          </p:cNvPr>
          <p:cNvSpPr txBox="1"/>
          <p:nvPr/>
        </p:nvSpPr>
        <p:spPr>
          <a:xfrm>
            <a:off x="1668268" y="2411413"/>
            <a:ext cx="580746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[Y--] [a--] 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[g---] friends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4-2 You and I are good friends.">
            <a:hlinkClick r:id="" action="ppaction://media"/>
            <a:extLst>
              <a:ext uri="{FF2B5EF4-FFF2-40B4-BE49-F238E27FC236}">
                <a16:creationId xmlns:a16="http://schemas.microsoft.com/office/drawing/2014/main" id="{67EC8D61-E56B-FDB1-C540-C2DEBE42B3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00125" y="2208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4664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F73C1-0800-6245-4A21-772A3A879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E49CC1A-6598-8E1F-80F6-A558D384573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04-2 You and I are good friends.">
            <a:hlinkClick r:id="" action="ppaction://media"/>
            <a:extLst>
              <a:ext uri="{FF2B5EF4-FFF2-40B4-BE49-F238E27FC236}">
                <a16:creationId xmlns:a16="http://schemas.microsoft.com/office/drawing/2014/main" id="{46246C7A-C33C-BA1C-94E2-21E13D91A8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00125" y="2208213"/>
            <a:ext cx="406400" cy="4064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47D42B4-597B-C08A-271A-DBE98274102A}"/>
              </a:ext>
            </a:extLst>
          </p:cNvPr>
          <p:cNvSpPr txBox="1"/>
          <p:nvPr/>
        </p:nvSpPr>
        <p:spPr>
          <a:xfrm>
            <a:off x="2308859" y="2321004"/>
            <a:ext cx="452628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あなたと私は</a:t>
            </a:r>
            <a:r>
              <a:rPr kumimoji="1" lang="ja-JP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よい友達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42970275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D8090-71A6-C6FF-FFD5-EFE63CDAD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2345D57-7907-584F-27CD-937459ABAD57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A2B0D5A-83CD-46C8-9D18-DBC8C2F0AC5D}"/>
              </a:ext>
            </a:extLst>
          </p:cNvPr>
          <p:cNvSpPr txBox="1"/>
          <p:nvPr/>
        </p:nvSpPr>
        <p:spPr>
          <a:xfrm>
            <a:off x="390116" y="4636321"/>
            <a:ext cx="836376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Tom and Andy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E9295DF-3491-F010-F610-E4388BF2D0E2}"/>
              </a:ext>
            </a:extLst>
          </p:cNvPr>
          <p:cNvSpPr txBox="1"/>
          <p:nvPr/>
        </p:nvSpPr>
        <p:spPr>
          <a:xfrm>
            <a:off x="131443" y="1198322"/>
            <a:ext cx="88811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彼らは</a:t>
            </a:r>
            <a:r>
              <a:rPr kumimoji="1" lang="ja-JP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トムとアンディ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4-3 They are Tom and Andy.">
            <a:hlinkClick r:id="" action="ppaction://media"/>
            <a:extLst>
              <a:ext uri="{FF2B5EF4-FFF2-40B4-BE49-F238E27FC236}">
                <a16:creationId xmlns:a16="http://schemas.microsoft.com/office/drawing/2014/main" id="{69B5C423-E167-72D3-A180-02914B2990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30325" y="1954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7063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948FE-DF7A-248C-438E-1B23EFAE5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D63A537-F58A-5D12-1A7B-FE5357B47B5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A43D68B-4AD6-212C-8916-15904CC5B90A}"/>
              </a:ext>
            </a:extLst>
          </p:cNvPr>
          <p:cNvSpPr txBox="1"/>
          <p:nvPr/>
        </p:nvSpPr>
        <p:spPr>
          <a:xfrm>
            <a:off x="1881323" y="2409490"/>
            <a:ext cx="538135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Tom [a--] Andy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4-3 They are Tom and Andy.">
            <a:hlinkClick r:id="" action="ppaction://media"/>
            <a:extLst>
              <a:ext uri="{FF2B5EF4-FFF2-40B4-BE49-F238E27FC236}">
                <a16:creationId xmlns:a16="http://schemas.microsoft.com/office/drawing/2014/main" id="{3B73B398-5704-9AD5-20E2-D5995FE617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30325" y="1954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4487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7DE8D-1039-ACD7-CD64-2483DB052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4800627-C974-08C4-A260-69D1D30869F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CFAC80-7BC3-078C-2ACC-B10215691533}"/>
              </a:ext>
            </a:extLst>
          </p:cNvPr>
          <p:cNvSpPr txBox="1"/>
          <p:nvPr/>
        </p:nvSpPr>
        <p:spPr>
          <a:xfrm>
            <a:off x="134469" y="2875002"/>
            <a:ext cx="88750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彼らは</a:t>
            </a:r>
            <a:r>
              <a:rPr kumimoji="1" lang="ja-JP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トムとアンディ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4-3 They are Tom and Andy.">
            <a:hlinkClick r:id="" action="ppaction://media"/>
            <a:extLst>
              <a:ext uri="{FF2B5EF4-FFF2-40B4-BE49-F238E27FC236}">
                <a16:creationId xmlns:a16="http://schemas.microsoft.com/office/drawing/2014/main" id="{1866E425-FC46-68BE-7A91-01899EC7C3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30325" y="1954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3923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BDA51-9018-5CEA-8255-385676A38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E9181C6C-5592-E690-B524-3C4DBBA97F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074" b="21198"/>
          <a:stretch>
            <a:fillRect/>
          </a:stretch>
        </p:blipFill>
        <p:spPr>
          <a:xfrm>
            <a:off x="243756" y="958715"/>
            <a:ext cx="8658000" cy="652778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939C013-9D4F-4654-6BF3-160AB00792C7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C1DD4BE-7899-D858-FB6B-2309DB36E389}"/>
              </a:ext>
            </a:extLst>
          </p:cNvPr>
          <p:cNvSpPr txBox="1"/>
          <p:nvPr/>
        </p:nvSpPr>
        <p:spPr>
          <a:xfrm>
            <a:off x="537493" y="3677650"/>
            <a:ext cx="8069014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4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 play baseball, </a:t>
            </a:r>
          </a:p>
          <a:p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 </a:t>
            </a:r>
            <a:r>
              <a:rPr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play </a:t>
            </a:r>
            <a:r>
              <a:rPr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</a:t>
            </a:r>
            <a:r>
              <a:rPr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baseball </a:t>
            </a:r>
            <a:r>
              <a:rPr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  <a:endParaRPr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2400" b="1" u="sng" dirty="0">
              <a:solidFill>
                <a:srgbClr val="0043C8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4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but I don’t play soccer.</a:t>
            </a:r>
          </a:p>
          <a:p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 </a:t>
            </a:r>
            <a:r>
              <a:rPr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don’t play </a:t>
            </a:r>
            <a:r>
              <a:rPr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</a:t>
            </a:r>
            <a:endParaRPr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soccer </a:t>
            </a:r>
            <a:r>
              <a:rPr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  <a:endParaRPr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接続詞 </a:t>
            </a:r>
            <a:r>
              <a:rPr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but </a:t>
            </a:r>
            <a:r>
              <a:rPr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でつながれた</a:t>
            </a:r>
            <a:r>
              <a:rPr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つの文は、対等に逆の意味で</a:t>
            </a:r>
          </a:p>
          <a:p>
            <a:r>
              <a:rPr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結ばれています。</a:t>
            </a:r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252998E-E309-3ABD-CBD0-4B455807B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0E85F98-5053-ACD8-491C-072005D20ECA}"/>
              </a:ext>
            </a:extLst>
          </p:cNvPr>
          <p:cNvSpPr txBox="1"/>
          <p:nvPr/>
        </p:nvSpPr>
        <p:spPr>
          <a:xfrm>
            <a:off x="1032444" y="1748665"/>
            <a:ext cx="42253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私は野球はしますが、サッカーはしません。</a:t>
            </a:r>
          </a:p>
        </p:txBody>
      </p:sp>
    </p:spTree>
    <p:extLst>
      <p:ext uri="{BB962C8B-B14F-4D97-AF65-F5344CB8AC3E}">
        <p14:creationId xmlns:p14="http://schemas.microsoft.com/office/powerpoint/2010/main" val="658730298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DA8E3-5B83-DB82-3B32-BA6E1FCCA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974CB00-E611-D7C1-9CCD-E0701DB9958F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25E9092-339E-089C-7182-F8974334E763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1C48CB4-1D33-8BC4-C91A-D65D536AE7BD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5AA6D60-11C9-619E-0F45-FCFD4DA295A3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F8927FD5-D824-8F6D-22A7-7E3F12D35FDC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6362209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A4514-237B-E579-2973-DD05CDDC4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D129C27-3EE9-6B30-9298-146623BCB709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3CB907A-E2EC-3F3D-FF83-D65DBF4F16C5}"/>
              </a:ext>
            </a:extLst>
          </p:cNvPr>
          <p:cNvSpPr txBox="1"/>
          <p:nvPr/>
        </p:nvSpPr>
        <p:spPr>
          <a:xfrm>
            <a:off x="617160" y="4128490"/>
            <a:ext cx="790967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play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baseball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but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don’t play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soccer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9FA7DDC-34C6-EE3B-0A78-2E3C0E437EF8}"/>
              </a:ext>
            </a:extLst>
          </p:cNvPr>
          <p:cNvSpPr txBox="1"/>
          <p:nvPr/>
        </p:nvSpPr>
        <p:spPr>
          <a:xfrm>
            <a:off x="237674" y="690490"/>
            <a:ext cx="866864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野球を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しかし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しません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サッカーを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5-1 I play baseball, but I don’t play soccer.">
            <a:hlinkClick r:id="" action="ppaction://media"/>
            <a:extLst>
              <a:ext uri="{FF2B5EF4-FFF2-40B4-BE49-F238E27FC236}">
                <a16:creationId xmlns:a16="http://schemas.microsoft.com/office/drawing/2014/main" id="{BEA70D9C-8059-3E28-F0FD-6E564CE74A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39863" y="1979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9799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0341D-093A-E760-0BD5-6240929BB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99A41CE-EEE8-DC54-F281-FCB455264D8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0F8C115-C5B7-A5CE-9798-C28F6C8F19B1}"/>
              </a:ext>
            </a:extLst>
          </p:cNvPr>
          <p:cNvSpPr txBox="1"/>
          <p:nvPr/>
        </p:nvSpPr>
        <p:spPr>
          <a:xfrm>
            <a:off x="647446" y="2409490"/>
            <a:ext cx="784910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[p---]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baseball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[b--]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[d----] [p---]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soccer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5-1 I play baseball, but I don’t play soccer.">
            <a:hlinkClick r:id="" action="ppaction://media"/>
            <a:extLst>
              <a:ext uri="{FF2B5EF4-FFF2-40B4-BE49-F238E27FC236}">
                <a16:creationId xmlns:a16="http://schemas.microsoft.com/office/drawing/2014/main" id="{7A3994DB-CF1F-BB3D-DEED-DA5C7573C8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39863" y="1979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6039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49544-C205-8CB1-D1D0-88722AE22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B718541-0614-BDC3-BA22-22F44FD44F1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7C0D823-8BC4-41DC-ECD5-36890352B432}"/>
              </a:ext>
            </a:extLst>
          </p:cNvPr>
          <p:cNvSpPr txBox="1"/>
          <p:nvPr/>
        </p:nvSpPr>
        <p:spPr>
          <a:xfrm>
            <a:off x="1278615" y="2409490"/>
            <a:ext cx="658677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[g--] [u-]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[a-] six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the morning.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01-1 I get up at six in the morning.">
            <a:hlinkClick r:id="" action="ppaction://media"/>
            <a:extLst>
              <a:ext uri="{FF2B5EF4-FFF2-40B4-BE49-F238E27FC236}">
                <a16:creationId xmlns:a16="http://schemas.microsoft.com/office/drawing/2014/main" id="{B64EA4CE-FD84-FFFA-928C-B7409ABFAE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84325" y="836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7898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8A239-444D-E673-93D8-7FF011490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3300BC4-0089-96B1-A0BF-8BA32F2DF56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05-1 I play baseball, but I don’t play soccer.">
            <a:hlinkClick r:id="" action="ppaction://media"/>
            <a:extLst>
              <a:ext uri="{FF2B5EF4-FFF2-40B4-BE49-F238E27FC236}">
                <a16:creationId xmlns:a16="http://schemas.microsoft.com/office/drawing/2014/main" id="{864A0D5B-0E62-428F-7D42-600CD9CFAD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39863" y="1979613"/>
            <a:ext cx="406400" cy="4064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19F9819-5DC3-BC02-B98E-76D964FCF21B}"/>
              </a:ext>
            </a:extLst>
          </p:cNvPr>
          <p:cNvSpPr txBox="1"/>
          <p:nvPr/>
        </p:nvSpPr>
        <p:spPr>
          <a:xfrm>
            <a:off x="237675" y="2321004"/>
            <a:ext cx="866864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野球を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しかし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しません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サッカーを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5402141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819A1-A552-888E-4EB7-2B745E675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74FE621-C850-6232-4770-95D4ADBDE6E1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CAB73EB-FC85-AF97-8EB9-311C08427832}"/>
              </a:ext>
            </a:extLst>
          </p:cNvPr>
          <p:cNvSpPr txBox="1"/>
          <p:nvPr/>
        </p:nvSpPr>
        <p:spPr>
          <a:xfrm>
            <a:off x="326704" y="4128490"/>
            <a:ext cx="849059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study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English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but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don’t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study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French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F09B353-AD11-ED4F-24CA-F6E110DBDB87}"/>
              </a:ext>
            </a:extLst>
          </p:cNvPr>
          <p:cNvSpPr txBox="1"/>
          <p:nvPr/>
        </p:nvSpPr>
        <p:spPr>
          <a:xfrm>
            <a:off x="656214" y="96013"/>
            <a:ext cx="783156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勉強します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英語を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しかし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勉強しません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フランス語を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5-2 I study English, but I don’t study French.">
            <a:hlinkClick r:id="" action="ppaction://media"/>
            <a:extLst>
              <a:ext uri="{FF2B5EF4-FFF2-40B4-BE49-F238E27FC236}">
                <a16:creationId xmlns:a16="http://schemas.microsoft.com/office/drawing/2014/main" id="{93844696-2E07-7C57-D9ED-3D5693A203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49388" y="1725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9646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6EBAF-3004-4DF1-9885-DAB4E4C33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BEFCCBE-1E17-D92E-C989-EDD323E0302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4A9F17B-CD92-CCC1-C244-6B845AFD5FD5}"/>
              </a:ext>
            </a:extLst>
          </p:cNvPr>
          <p:cNvSpPr txBox="1"/>
          <p:nvPr/>
        </p:nvSpPr>
        <p:spPr>
          <a:xfrm>
            <a:off x="529112" y="2409490"/>
            <a:ext cx="808577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English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[b--]</a:t>
            </a:r>
            <a:endParaRPr kumimoji="1" lang="en-US" altLang="ja-JP" sz="44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[d----] 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French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5-2 I study English, but I don’t study French.">
            <a:hlinkClick r:id="" action="ppaction://media"/>
            <a:extLst>
              <a:ext uri="{FF2B5EF4-FFF2-40B4-BE49-F238E27FC236}">
                <a16:creationId xmlns:a16="http://schemas.microsoft.com/office/drawing/2014/main" id="{95EA584F-8A8B-311F-E4BF-FD53A6F4A3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49388" y="1725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0331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51A61-696F-6A8B-9284-1F11A3F26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EC2E35B-7E1F-D9BB-AE2E-023B373625F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D282BCC-2FAC-7019-30F0-AD4D2654B3F6}"/>
              </a:ext>
            </a:extLst>
          </p:cNvPr>
          <p:cNvSpPr txBox="1"/>
          <p:nvPr/>
        </p:nvSpPr>
        <p:spPr>
          <a:xfrm>
            <a:off x="633020" y="1767006"/>
            <a:ext cx="78779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勉強します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英語を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しかし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勉強しません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kumimoji="1" lang="en-US" altLang="ja-JP" sz="4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フランス語を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5-2 I study English, but I don’t study French.">
            <a:hlinkClick r:id="" action="ppaction://media"/>
            <a:extLst>
              <a:ext uri="{FF2B5EF4-FFF2-40B4-BE49-F238E27FC236}">
                <a16:creationId xmlns:a16="http://schemas.microsoft.com/office/drawing/2014/main" id="{BDB7E77C-27F0-8590-ABC1-7E7EB8600E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49388" y="1725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0923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61083-25C1-7B4A-DA50-3EA214778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77BBDBB-AFD6-E5F6-FF96-6EE2B6490066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5A968EA-4A68-DD24-EECB-A39440ED8F32}"/>
              </a:ext>
            </a:extLst>
          </p:cNvPr>
          <p:cNvSpPr txBox="1"/>
          <p:nvPr/>
        </p:nvSpPr>
        <p:spPr>
          <a:xfrm>
            <a:off x="303201" y="4128490"/>
            <a:ext cx="853759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Tom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studies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English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but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doesn’t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study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French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2A43B94-173D-C7A1-0155-B2CEECD0BBE7}"/>
              </a:ext>
            </a:extLst>
          </p:cNvPr>
          <p:cNvSpPr txBox="1"/>
          <p:nvPr/>
        </p:nvSpPr>
        <p:spPr>
          <a:xfrm>
            <a:off x="422236" y="114013"/>
            <a:ext cx="829952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トムは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勉強します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英語を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しかし </a:t>
            </a: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勉強しません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kumimoji="1" lang="en-US" altLang="ja-JP" sz="4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フランス語を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5-3 Tom studies English, but he doesn’t study French.">
            <a:hlinkClick r:id="" action="ppaction://media"/>
            <a:extLst>
              <a:ext uri="{FF2B5EF4-FFF2-40B4-BE49-F238E27FC236}">
                <a16:creationId xmlns:a16="http://schemas.microsoft.com/office/drawing/2014/main" id="{E025584B-351A-2F4B-0AB0-6FB9467E1B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22388" y="1760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722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8F07A-C087-1DBA-42FB-7AA4D88F5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B09087A-C9EB-7D2D-A09A-2AD6830C0DC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BBA51B2-71CF-38C1-5467-7B6A5C588A52}"/>
              </a:ext>
            </a:extLst>
          </p:cNvPr>
          <p:cNvSpPr txBox="1"/>
          <p:nvPr/>
        </p:nvSpPr>
        <p:spPr>
          <a:xfrm>
            <a:off x="485088" y="1901659"/>
            <a:ext cx="8173824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Tom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s------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English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[b--]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h-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d------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[s----]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French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5-3 Tom studies English, but he doesn’t study French.">
            <a:hlinkClick r:id="" action="ppaction://media"/>
            <a:extLst>
              <a:ext uri="{FF2B5EF4-FFF2-40B4-BE49-F238E27FC236}">
                <a16:creationId xmlns:a16="http://schemas.microsoft.com/office/drawing/2014/main" id="{4CE8B63B-963D-6AA0-C39A-BF9823A9A1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22388" y="1760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763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466D6-85FD-7675-5BAB-7AE1F9162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EF4DEDE-EE87-951E-5908-BB355165DB2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71AD567-3A1F-6CF7-F94B-DCAC2F40B066}"/>
              </a:ext>
            </a:extLst>
          </p:cNvPr>
          <p:cNvSpPr txBox="1"/>
          <p:nvPr/>
        </p:nvSpPr>
        <p:spPr>
          <a:xfrm>
            <a:off x="426271" y="1767006"/>
            <a:ext cx="829145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トムは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勉強します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英語を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しかし </a:t>
            </a: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勉強しません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kumimoji="1" lang="en-US" altLang="ja-JP" sz="4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フランス語を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5-3 Tom studies English, but he doesn’t study French.">
            <a:hlinkClick r:id="" action="ppaction://media"/>
            <a:extLst>
              <a:ext uri="{FF2B5EF4-FFF2-40B4-BE49-F238E27FC236}">
                <a16:creationId xmlns:a16="http://schemas.microsoft.com/office/drawing/2014/main" id="{D96747BC-6991-6C0A-0F2A-8650651067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22388" y="1760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7831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2A143-9C1F-9E47-5B07-05559141B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0A96DF4-0DB8-AE45-F43A-AF9925C334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0001" b="3571"/>
          <a:stretch>
            <a:fillRect/>
          </a:stretch>
        </p:blipFill>
        <p:spPr>
          <a:xfrm>
            <a:off x="243756" y="958715"/>
            <a:ext cx="8658000" cy="914399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1E2DF28-FAD1-9E6D-DD6E-CE95C45914D7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EA32DA9-511E-FE58-4E05-22AE4E8E49C1}"/>
              </a:ext>
            </a:extLst>
          </p:cNvPr>
          <p:cNvSpPr txBox="1"/>
          <p:nvPr/>
        </p:nvSpPr>
        <p:spPr>
          <a:xfrm>
            <a:off x="537493" y="3677650"/>
            <a:ext cx="8069014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（主語）、（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～）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like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cats or dogs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は助動詞で、主語の前に置くことで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疑問文を形成します。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によって、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つの名詞（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cats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と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dogs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）が並列に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接続されています。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9C40E8F-F25C-1894-329A-12B7725B1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659F8CA-AFBC-D371-06C0-1B0962328C4E}"/>
              </a:ext>
            </a:extLst>
          </p:cNvPr>
          <p:cNvSpPr txBox="1"/>
          <p:nvPr/>
        </p:nvSpPr>
        <p:spPr>
          <a:xfrm>
            <a:off x="1032444" y="1939795"/>
            <a:ext cx="54826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あなたはネコが好きですか、それともイヌが好きですか。</a:t>
            </a:r>
          </a:p>
        </p:txBody>
      </p:sp>
    </p:spTree>
    <p:extLst>
      <p:ext uri="{BB962C8B-B14F-4D97-AF65-F5344CB8AC3E}">
        <p14:creationId xmlns:p14="http://schemas.microsoft.com/office/powerpoint/2010/main" val="1404037499"/>
      </p:ext>
    </p:extLst>
  </p:cSld>
  <p:clrMapOvr>
    <a:masterClrMapping/>
  </p:clrMapOvr>
  <p:transition spd="slow">
    <p:push dir="u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B4473-73D9-4147-F9C7-DDB41AF1B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086E39D-986F-13B8-3FB0-70F978F2DBD7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03C5660-5C85-4FEF-BD93-8DA56CE2430B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5814273-238D-0191-65CD-BC9FAE81E701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56D2133-7889-3811-F14D-189D0496520C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CA895EA7-B13A-D056-7FBF-79E8A7D08990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4205161"/>
      </p:ext>
    </p:extLst>
  </p:cSld>
  <p:clrMapOvr>
    <a:masterClrMapping/>
  </p:clrMapOvr>
  <p:transition spd="slow">
    <p:push dir="u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B06D6-2A16-F27E-E62A-1E1402083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0D18079-2804-003B-9F69-A5FFCEC9FD6D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3C2DD62-6573-DD7A-1723-9363B7BF2C1D}"/>
              </a:ext>
            </a:extLst>
          </p:cNvPr>
          <p:cNvSpPr txBox="1"/>
          <p:nvPr/>
        </p:nvSpPr>
        <p:spPr>
          <a:xfrm>
            <a:off x="317230" y="4636321"/>
            <a:ext cx="850953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like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cats or dogs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8465953-DDAE-A35D-34DF-0B376F680429}"/>
              </a:ext>
            </a:extLst>
          </p:cNvPr>
          <p:cNvSpPr txBox="1"/>
          <p:nvPr/>
        </p:nvSpPr>
        <p:spPr>
          <a:xfrm>
            <a:off x="1247882" y="622848"/>
            <a:ext cx="66482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ネコ それとも イヌが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06-1 Do you like cats or dogs">
            <a:hlinkClick r:id="" action="ppaction://media"/>
            <a:extLst>
              <a:ext uri="{FF2B5EF4-FFF2-40B4-BE49-F238E27FC236}">
                <a16:creationId xmlns:a16="http://schemas.microsoft.com/office/drawing/2014/main" id="{8AB135F4-F62D-3F40-6019-AE5F6E6228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23988" y="1235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3241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E7163-D765-2D6E-E4E4-916A27F0E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6FEB209-6B48-3650-86F1-262BDE5322A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727CE6-A1A5-016C-E6E7-5A182C040E21}"/>
              </a:ext>
            </a:extLst>
          </p:cNvPr>
          <p:cNvSpPr txBox="1"/>
          <p:nvPr/>
        </p:nvSpPr>
        <p:spPr>
          <a:xfrm>
            <a:off x="2269861" y="2321004"/>
            <a:ext cx="46042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起きます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kumimoji="1" lang="en-US" altLang="ja-JP" sz="4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６時に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午前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1-1 I get up at six in the morning.">
            <a:hlinkClick r:id="" action="ppaction://media"/>
            <a:extLst>
              <a:ext uri="{FF2B5EF4-FFF2-40B4-BE49-F238E27FC236}">
                <a16:creationId xmlns:a16="http://schemas.microsoft.com/office/drawing/2014/main" id="{EA788F7C-72B4-C47C-4F3B-CDE28D609C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84325" y="836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0537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4E10D-6292-E61C-92AB-7ADE88A1D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47CE941-41AF-48F2-6A51-2758A7F182D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0D2225-B841-6F30-A842-2E07A2AF34F3}"/>
              </a:ext>
            </a:extLst>
          </p:cNvPr>
          <p:cNvSpPr txBox="1"/>
          <p:nvPr/>
        </p:nvSpPr>
        <p:spPr>
          <a:xfrm>
            <a:off x="1965899" y="2409490"/>
            <a:ext cx="521220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[l---]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cats [o-] dogs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06-1 Do you like cats or dogs">
            <a:hlinkClick r:id="" action="ppaction://media"/>
            <a:extLst>
              <a:ext uri="{FF2B5EF4-FFF2-40B4-BE49-F238E27FC236}">
                <a16:creationId xmlns:a16="http://schemas.microsoft.com/office/drawing/2014/main" id="{B47B7E2B-F63D-F4AC-9753-5D5465B58C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23988" y="1235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7713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002CD-9B8A-1E2B-28DB-1F918AD46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50AE785-F3DF-0FBF-769C-DCA36532DC3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14DAB7-5874-9570-1523-43EF8D47F518}"/>
              </a:ext>
            </a:extLst>
          </p:cNvPr>
          <p:cNvSpPr txBox="1"/>
          <p:nvPr/>
        </p:nvSpPr>
        <p:spPr>
          <a:xfrm>
            <a:off x="1247885" y="2321004"/>
            <a:ext cx="66482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ネコ それとも イヌが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06-1 Do you like cats or dogs">
            <a:hlinkClick r:id="" action="ppaction://media"/>
            <a:extLst>
              <a:ext uri="{FF2B5EF4-FFF2-40B4-BE49-F238E27FC236}">
                <a16:creationId xmlns:a16="http://schemas.microsoft.com/office/drawing/2014/main" id="{D2DAD617-37C1-7058-B725-DCC2B6FA3A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23988" y="1235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1475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D8907-99F3-19A5-4B83-FE982110A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EBCAE1-3731-10F7-DB2C-A2382351B7A6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D42B321-5D5A-1B56-3EBF-F289C13311DC}"/>
              </a:ext>
            </a:extLst>
          </p:cNvPr>
          <p:cNvSpPr txBox="1"/>
          <p:nvPr/>
        </p:nvSpPr>
        <p:spPr>
          <a:xfrm>
            <a:off x="1707713" y="4196132"/>
            <a:ext cx="572856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like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math or science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1D8667A-F424-1C3E-B6D3-C3EBC9EF83B1}"/>
              </a:ext>
            </a:extLst>
          </p:cNvPr>
          <p:cNvSpPr txBox="1"/>
          <p:nvPr/>
        </p:nvSpPr>
        <p:spPr>
          <a:xfrm>
            <a:off x="1247882" y="622848"/>
            <a:ext cx="66482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数学 それとも 理科が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06-2 Do you like math or science">
            <a:hlinkClick r:id="" action="ppaction://media"/>
            <a:extLst>
              <a:ext uri="{FF2B5EF4-FFF2-40B4-BE49-F238E27FC236}">
                <a16:creationId xmlns:a16="http://schemas.microsoft.com/office/drawing/2014/main" id="{6823F568-BF7D-2D35-ECB8-600D22569C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38263" y="1387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703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7AA9D-79E2-A267-CC62-815983C56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A25DBDE-777F-7A42-6A2D-DB4BB4386CC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147B04-957E-6F83-0287-C81297CF61BE}"/>
              </a:ext>
            </a:extLst>
          </p:cNvPr>
          <p:cNvSpPr txBox="1"/>
          <p:nvPr/>
        </p:nvSpPr>
        <p:spPr>
          <a:xfrm>
            <a:off x="1331198" y="2409490"/>
            <a:ext cx="625294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[l---]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math [o-] science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06-2 Do you like math or science">
            <a:hlinkClick r:id="" action="ppaction://media"/>
            <a:extLst>
              <a:ext uri="{FF2B5EF4-FFF2-40B4-BE49-F238E27FC236}">
                <a16:creationId xmlns:a16="http://schemas.microsoft.com/office/drawing/2014/main" id="{EA5600FC-31D4-CD3B-DC53-377931C115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38263" y="1387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7697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E8E98-A0FC-B09C-5254-6CA501A3E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891594C-6F18-56CD-5364-6A456A4C612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C8DF94F-D51C-3A30-D70A-2CE962E80785}"/>
              </a:ext>
            </a:extLst>
          </p:cNvPr>
          <p:cNvSpPr txBox="1"/>
          <p:nvPr/>
        </p:nvSpPr>
        <p:spPr>
          <a:xfrm>
            <a:off x="1247885" y="2321004"/>
            <a:ext cx="66482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数学 それとも 理科が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06-2 Do you like math or science">
            <a:hlinkClick r:id="" action="ppaction://media"/>
            <a:extLst>
              <a:ext uri="{FF2B5EF4-FFF2-40B4-BE49-F238E27FC236}">
                <a16:creationId xmlns:a16="http://schemas.microsoft.com/office/drawing/2014/main" id="{F887D2B0-524F-7925-C029-D3BCF071CF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38263" y="1387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8970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DBFD4-4B68-07CF-F22B-6FC37C34E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EF1F066-6FCC-0D46-2C34-5DACFEC3395E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99F389-91A7-1600-1DC1-9B9F703E5E53}"/>
              </a:ext>
            </a:extLst>
          </p:cNvPr>
          <p:cNvSpPr txBox="1"/>
          <p:nvPr/>
        </p:nvSpPr>
        <p:spPr>
          <a:xfrm>
            <a:off x="1020597" y="4128490"/>
            <a:ext cx="710280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Did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Yumi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eat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ice cream or cookies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71B0B5B-0402-C7D9-7EA7-1999A92B74F5}"/>
              </a:ext>
            </a:extLst>
          </p:cNvPr>
          <p:cNvSpPr txBox="1"/>
          <p:nvPr/>
        </p:nvSpPr>
        <p:spPr>
          <a:xfrm>
            <a:off x="925152" y="114013"/>
            <a:ext cx="729369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ユミは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食べましたか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kumimoji="1" lang="en-US" altLang="ja-JP" sz="4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アイスクリーム それとも クッキーを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06-3 Did Yumi eat Ice cream or cookies">
            <a:hlinkClick r:id="" action="ppaction://media"/>
            <a:extLst>
              <a:ext uri="{FF2B5EF4-FFF2-40B4-BE49-F238E27FC236}">
                <a16:creationId xmlns:a16="http://schemas.microsoft.com/office/drawing/2014/main" id="{6FAB5F03-4E1D-D82E-2297-B20D2B08E5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066925" y="1641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5778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D851A-C7CF-5A1E-C9BF-6C2A3D92C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CC5A31C-6388-438D-12A3-CD71F458EEE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95547D7-D38D-5ABC-9D3D-5453BB8AC42A}"/>
              </a:ext>
            </a:extLst>
          </p:cNvPr>
          <p:cNvSpPr txBox="1"/>
          <p:nvPr/>
        </p:nvSpPr>
        <p:spPr>
          <a:xfrm>
            <a:off x="730830" y="2409490"/>
            <a:ext cx="768234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Yumi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ice cream [o-] cookies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6-3 Did Yumi eat Ice cream or cookies">
            <a:hlinkClick r:id="" action="ppaction://media"/>
            <a:extLst>
              <a:ext uri="{FF2B5EF4-FFF2-40B4-BE49-F238E27FC236}">
                <a16:creationId xmlns:a16="http://schemas.microsoft.com/office/drawing/2014/main" id="{97FFE1E2-CF95-05FA-CF58-C184189784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066925" y="1641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8011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E18C5-5016-ED91-0BA1-B861562C6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C1071FD-11EE-131A-87AF-D1AC383B326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2233A02-4C3C-6FF3-9CE0-87CE1AF95BB0}"/>
              </a:ext>
            </a:extLst>
          </p:cNvPr>
          <p:cNvSpPr txBox="1"/>
          <p:nvPr/>
        </p:nvSpPr>
        <p:spPr>
          <a:xfrm>
            <a:off x="925155" y="1767006"/>
            <a:ext cx="729369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ユミは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食べましたか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kumimoji="1" lang="en-US" altLang="ja-JP" sz="4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アイスクリーム それとも クッキーを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06-3 Did Yumi eat Ice cream or cookies">
            <a:hlinkClick r:id="" action="ppaction://media"/>
            <a:extLst>
              <a:ext uri="{FF2B5EF4-FFF2-40B4-BE49-F238E27FC236}">
                <a16:creationId xmlns:a16="http://schemas.microsoft.com/office/drawing/2014/main" id="{B6979170-5E08-FF13-E611-19854F3D35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066925" y="1641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8999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A3D6C-28A1-A1E4-B36B-DC2E724AB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9837EEE-9536-FB58-7444-F71A50FFC1E8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F229824-1356-0564-B999-9FA044A02D7E}"/>
              </a:ext>
            </a:extLst>
          </p:cNvPr>
          <p:cNvSpPr txBox="1"/>
          <p:nvPr/>
        </p:nvSpPr>
        <p:spPr>
          <a:xfrm>
            <a:off x="1024546" y="4128490"/>
            <a:ext cx="709490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brother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gets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up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at six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the morning.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556086B-6A75-2C9A-D7AC-B68B4596C17B}"/>
              </a:ext>
            </a:extLst>
          </p:cNvPr>
          <p:cNvSpPr txBox="1"/>
          <p:nvPr/>
        </p:nvSpPr>
        <p:spPr>
          <a:xfrm>
            <a:off x="1683570" y="690490"/>
            <a:ext cx="577685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私の兄は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起きます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kumimoji="1" lang="en-US" altLang="ja-JP" sz="4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６時に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午前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1-2 My brother gets up at six in the morning.">
            <a:hlinkClick r:id="" action="ppaction://media"/>
            <a:extLst>
              <a:ext uri="{FF2B5EF4-FFF2-40B4-BE49-F238E27FC236}">
                <a16:creationId xmlns:a16="http://schemas.microsoft.com/office/drawing/2014/main" id="{F05BA5A9-EA8D-48D3-0F4C-6F3C11BF6D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71663" y="1285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4339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F9716-4CB6-465C-3345-912E3E9EC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8D71B27-DD9C-B620-B615-1EF1302B629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B3A0140-A6FF-5705-2A8B-CB38E39110DC}"/>
              </a:ext>
            </a:extLst>
          </p:cNvPr>
          <p:cNvSpPr txBox="1"/>
          <p:nvPr/>
        </p:nvSpPr>
        <p:spPr>
          <a:xfrm>
            <a:off x="370752" y="2409490"/>
            <a:ext cx="840249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</a:t>
            </a:r>
            <a:r>
              <a:rPr kumimoji="1" lang="ja-JP" altLang="en-US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brother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[u-]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[a-] six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[t--] [m------].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01-2 My brother gets up at six in the morning.">
            <a:hlinkClick r:id="" action="ppaction://media"/>
            <a:extLst>
              <a:ext uri="{FF2B5EF4-FFF2-40B4-BE49-F238E27FC236}">
                <a16:creationId xmlns:a16="http://schemas.microsoft.com/office/drawing/2014/main" id="{2C5CAA55-B68F-3962-5907-DC9B35BAE4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71663" y="1285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6069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0BBD8-B0DF-108D-EF09-DACED37D5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BD2F6A8-4B0F-E0E7-5D82-C2F1F2B6532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3BAF173-D724-3285-727D-CB7F87C0AA6E}"/>
              </a:ext>
            </a:extLst>
          </p:cNvPr>
          <p:cNvSpPr txBox="1"/>
          <p:nvPr/>
        </p:nvSpPr>
        <p:spPr>
          <a:xfrm>
            <a:off x="1688950" y="2321004"/>
            <a:ext cx="57660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私の兄は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起きます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kumimoji="1" lang="en-US" altLang="ja-JP" sz="4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６時に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午前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1-2 My brother gets up at six in the morning.">
            <a:hlinkClick r:id="" action="ppaction://media"/>
            <a:extLst>
              <a:ext uri="{FF2B5EF4-FFF2-40B4-BE49-F238E27FC236}">
                <a16:creationId xmlns:a16="http://schemas.microsoft.com/office/drawing/2014/main" id="{10826224-31FD-CD8D-3113-671B53C572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71663" y="1285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7136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17071</TotalTime>
  <Words>1443</Words>
  <Application>Microsoft Office PowerPoint</Application>
  <PresentationFormat>画面に合わせる (4:3)</PresentationFormat>
  <Paragraphs>254</Paragraphs>
  <Slides>67</Slides>
  <Notes>54</Notes>
  <HiddenSlides>0</HiddenSlides>
  <MMClips>54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67</vt:i4>
      </vt:variant>
    </vt:vector>
  </HeadingPairs>
  <TitlesOfParts>
    <vt:vector size="74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2115</cp:revision>
  <cp:lastPrinted>2016-06-23T16:36:17Z</cp:lastPrinted>
  <dcterms:created xsi:type="dcterms:W3CDTF">2016-05-30T03:13:09Z</dcterms:created>
  <dcterms:modified xsi:type="dcterms:W3CDTF">2025-09-30T06:21:58Z</dcterms:modified>
</cp:coreProperties>
</file>