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672" r:id="rId2"/>
    <p:sldId id="3695" r:id="rId3"/>
    <p:sldId id="4317" r:id="rId4"/>
    <p:sldId id="4318" r:id="rId5"/>
    <p:sldId id="4319" r:id="rId6"/>
    <p:sldId id="4320" r:id="rId7"/>
    <p:sldId id="4321" r:id="rId8"/>
    <p:sldId id="4322" r:id="rId9"/>
    <p:sldId id="4325" r:id="rId10"/>
    <p:sldId id="4323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2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89F59-139B-3E96-5ECA-EC9A85BE3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511966E-8CA0-9DF2-7D85-AF5C3428AF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779" b="1628"/>
          <a:stretch>
            <a:fillRect/>
          </a:stretch>
        </p:blipFill>
        <p:spPr>
          <a:xfrm>
            <a:off x="292216" y="593477"/>
            <a:ext cx="8596800" cy="9525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1911DA2-F145-3CE3-21F7-1D9820532789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4129D1-B6BB-26A3-10DF-9C23CB66EECF}"/>
              </a:ext>
            </a:extLst>
          </p:cNvPr>
          <p:cNvSpPr txBox="1"/>
          <p:nvPr/>
        </p:nvSpPr>
        <p:spPr>
          <a:xfrm>
            <a:off x="537493" y="2732438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Finally,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「最後に」という意味をもち、文全体を修飾しています。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let’s enjoy the event with our families or friends.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let’s enjoy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event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let’s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 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の短縮形です。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「～しましょう」という意味をもち、提案や勧誘の命令文になります。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with our families or friends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「家族や友達と一緒に」という意味をもち、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enjoy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を修飾し、「誰と楽しむか」を説明しています。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E54FCCF-B0AA-CBC9-040B-B30AFADBD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985331-9D66-73BF-5FF5-DC5C7939093F}"/>
              </a:ext>
            </a:extLst>
          </p:cNvPr>
          <p:cNvSpPr txBox="1"/>
          <p:nvPr/>
        </p:nvSpPr>
        <p:spPr>
          <a:xfrm>
            <a:off x="537494" y="1858900"/>
            <a:ext cx="5317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最後に、家族や友達とそのイベントを楽しみましょう！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19555125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48D3-2994-BFF2-EA6C-E080242E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B8CDAC1-1EB1-CCF7-59AF-F0C94A65A9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9245"/>
          <a:stretch>
            <a:fillRect/>
          </a:stretch>
        </p:blipFill>
        <p:spPr>
          <a:xfrm>
            <a:off x="292216" y="783943"/>
            <a:ext cx="8596800" cy="96709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2BBDD5-8708-F83C-0371-03771307D39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671A7F-E91C-7EAB-0F10-7615425D4378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about “April Fools' Day”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「エイプリルフールについて」という意味をもち、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を修飾し、「何について知っているか」を説明しています。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BE59C6-9BC9-2A78-CF43-FA443CF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8B026-A105-31AD-3D56-65363503DBD0}"/>
              </a:ext>
            </a:extLst>
          </p:cNvPr>
          <p:cNvSpPr txBox="1"/>
          <p:nvPr/>
        </p:nvSpPr>
        <p:spPr>
          <a:xfrm>
            <a:off x="537494" y="1858900"/>
            <a:ext cx="5190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あなたはエイプリル・フールについて知っていますか。</a:t>
            </a:r>
          </a:p>
        </p:txBody>
      </p:sp>
    </p:spTree>
    <p:extLst>
      <p:ext uri="{BB962C8B-B14F-4D97-AF65-F5344CB8AC3E}">
        <p14:creationId xmlns:p14="http://schemas.microsoft.com/office/powerpoint/2010/main" val="828246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B7EE3-C273-4C8A-5B6B-ACAB1ADAA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C4D74AD-9C33-8F61-F480-85EA282E65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23" b="80697"/>
          <a:stretch>
            <a:fillRect/>
          </a:stretch>
        </p:blipFill>
        <p:spPr>
          <a:xfrm>
            <a:off x="292216" y="867963"/>
            <a:ext cx="8596800" cy="75353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85CB4D1-00CD-6969-1A04-9EB43F6E9DD5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676103-E815-F8D4-BCB1-7C72E5A133D7}"/>
              </a:ext>
            </a:extLst>
          </p:cNvPr>
          <p:cNvSpPr txBox="1"/>
          <p:nvPr/>
        </p:nvSpPr>
        <p:spPr>
          <a:xfrm>
            <a:off x="537493" y="2732438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popular event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= a popular event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April Fools' 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around the world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「世界中で」という意味をもち、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を修飾し、場所の情報を説明しています。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7067DAB-79C7-A7CB-AAB8-312761D6A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F6E84B-E3D9-3125-EA1B-886F6CD938A4}"/>
              </a:ext>
            </a:extLst>
          </p:cNvPr>
          <p:cNvSpPr txBox="1"/>
          <p:nvPr/>
        </p:nvSpPr>
        <p:spPr>
          <a:xfrm>
            <a:off x="537494" y="1858900"/>
            <a:ext cx="4174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それは世界中で人気のあるイベントです。</a:t>
            </a:r>
          </a:p>
        </p:txBody>
      </p:sp>
    </p:spTree>
    <p:extLst>
      <p:ext uri="{BB962C8B-B14F-4D97-AF65-F5344CB8AC3E}">
        <p14:creationId xmlns:p14="http://schemas.microsoft.com/office/powerpoint/2010/main" val="7958842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6AAEF-36E9-4F42-72AB-D743CDFE6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724A0CB-BA40-201F-AD38-947492B1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872" b="69598"/>
          <a:stretch>
            <a:fillRect/>
          </a:stretch>
        </p:blipFill>
        <p:spPr>
          <a:xfrm>
            <a:off x="292216" y="836147"/>
            <a:ext cx="8596800" cy="94686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9BFEFBB-5C00-AC57-B766-0D3BF6E35C26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35801E-A025-01C8-0F99-D39E37FA909E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tell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On April 1st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日に」という意味をもち、文全体を修飾しています。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30C6C7F-5CD6-4758-77B0-4319CFBB2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79C085-390C-2359-96CF-DF1D9B66818A}"/>
              </a:ext>
            </a:extLst>
          </p:cNvPr>
          <p:cNvSpPr txBox="1"/>
          <p:nvPr/>
        </p:nvSpPr>
        <p:spPr>
          <a:xfrm>
            <a:off x="537494" y="1858900"/>
            <a:ext cx="44091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４月１日、私たちはうそをつくことができます。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39720193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994AF-8222-0E2F-E70B-89B41016E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CF7440D-53D9-F139-1826-EBAF0EF1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769" b="56782"/>
          <a:stretch>
            <a:fillRect/>
          </a:stretch>
        </p:blipFill>
        <p:spPr>
          <a:xfrm>
            <a:off x="292216" y="752769"/>
            <a:ext cx="8596800" cy="102944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BDC86A-2C14-B98D-479D-986D046D27B5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79755DF-36CB-AF72-43A9-AC12AAFEF9A3}"/>
              </a:ext>
            </a:extLst>
          </p:cNvPr>
          <p:cNvSpPr txBox="1"/>
          <p:nvPr/>
        </p:nvSpPr>
        <p:spPr>
          <a:xfrm>
            <a:off x="537493" y="2732438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Everyone can enjoy this event,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Everyone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can enjoy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event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there are some manners.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 manners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は「～がある」という存在を表現するための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形式主語です。（意味上の主語ではない）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接続詞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でつながれた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つの文（「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Everyone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～」 と「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」）は、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対等に逆の意味で結ばれています。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920206E-F971-D846-9EA4-046078266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30EE16-1BA0-34C9-8CDB-3410578DC02E}"/>
              </a:ext>
            </a:extLst>
          </p:cNvPr>
          <p:cNvSpPr txBox="1"/>
          <p:nvPr/>
        </p:nvSpPr>
        <p:spPr>
          <a:xfrm>
            <a:off x="537494" y="1858900"/>
            <a:ext cx="65046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みんながこのイベントを楽しめますが、いくつかマナーがあります。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18077488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8B0D8-AF57-8C7A-3EC3-F9F98521C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4ABD8FA-147D-323A-C0E6-610198559F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992" b="47657"/>
          <a:stretch>
            <a:fillRect/>
          </a:stretch>
        </p:blipFill>
        <p:spPr>
          <a:xfrm>
            <a:off x="292216" y="808065"/>
            <a:ext cx="8596800" cy="84079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0092E72-19D8-AE31-5292-FF4F5FF0F90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AE28B01-F118-8BDC-7D5E-E0AFBC9C07A9}"/>
              </a:ext>
            </a:extLst>
          </p:cNvPr>
          <p:cNvSpPr txBox="1"/>
          <p:nvPr/>
        </p:nvSpPr>
        <p:spPr>
          <a:xfrm>
            <a:off x="537493" y="2732438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First,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「最初に、まずは」という意味をもち、文全体を修飾し、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順序を表しています。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let’s tell funny and harmless lies.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let’s tell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funny and harmless lies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let’s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 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の短縮形です。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「～しましょう」という意味をもち、提案や勧誘の命令文になります。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によって、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つの形容詞（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funny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harmless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）が並列に接続され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33A3D4F-A506-60DB-ED05-19E117399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4263DD-D4BA-8BB9-0DF2-06C0E034207E}"/>
              </a:ext>
            </a:extLst>
          </p:cNvPr>
          <p:cNvSpPr txBox="1"/>
          <p:nvPr/>
        </p:nvSpPr>
        <p:spPr>
          <a:xfrm>
            <a:off x="537494" y="1858900"/>
            <a:ext cx="45996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第一に、おもしろくて無害なうそをつきましょう。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0378878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E6DD8-6481-431B-9CC9-544BDE4FB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BE5033E-B123-77A2-160D-443C6E8BA0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184" b="35915"/>
          <a:stretch>
            <a:fillRect/>
          </a:stretch>
        </p:blipFill>
        <p:spPr>
          <a:xfrm>
            <a:off x="292216" y="803027"/>
            <a:ext cx="8596800" cy="80031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6D82A1-2900-31AE-0876-A94321F40DFF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20B24B-A7C2-D17C-C15D-8085B679EDE8}"/>
              </a:ext>
            </a:extLst>
          </p:cNvPr>
          <p:cNvSpPr txBox="1"/>
          <p:nvPr/>
        </p:nvSpPr>
        <p:spPr>
          <a:xfrm>
            <a:off x="537493" y="2732438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Second,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「第二に」という意味をもち、文全体を修飾し、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順序を表しています。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let’s tell the truth soon after.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let’s tell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truth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let’s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 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の短縮形です。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「～しましょう」という意味をもち、提案や勧誘の命令文になります。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soon after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「すぐあとで」という意味をもち、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を修飾し、「いつ伝えるか」を説明しています。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907EC46-1C49-0C1C-BED0-87F572D5B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507B73-5656-6C94-936F-8415A7D04866}"/>
              </a:ext>
            </a:extLst>
          </p:cNvPr>
          <p:cNvSpPr txBox="1"/>
          <p:nvPr/>
        </p:nvSpPr>
        <p:spPr>
          <a:xfrm>
            <a:off x="537494" y="1858900"/>
            <a:ext cx="34884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第二に、すぐに真実を伝えましょう。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5921809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9FBAE-B308-3280-434B-05C9D85F9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8F09AD0-EBA7-AF12-7574-2DCDD9F6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533" b="13492"/>
          <a:stretch>
            <a:fillRect/>
          </a:stretch>
        </p:blipFill>
        <p:spPr>
          <a:xfrm>
            <a:off x="292216" y="676079"/>
            <a:ext cx="8596800" cy="188595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8B29A15-6C01-1532-3456-58FABA1F12AC}"/>
              </a:ext>
            </a:extLst>
          </p:cNvPr>
          <p:cNvSpPr/>
          <p:nvPr/>
        </p:nvSpPr>
        <p:spPr>
          <a:xfrm>
            <a:off x="0" y="3258488"/>
            <a:ext cx="9144000" cy="35995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3F31E5-A35F-AC5A-48B0-C4C937926012}"/>
              </a:ext>
            </a:extLst>
          </p:cNvPr>
          <p:cNvSpPr txBox="1"/>
          <p:nvPr/>
        </p:nvSpPr>
        <p:spPr>
          <a:xfrm>
            <a:off x="537493" y="3319306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 example,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「たとえば」という意味をもち、文全体の時を表しています。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in England tell lies in the morning,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England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は修飾語で形容詞のはたらきです。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を説明しています。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the morning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「午前に」という意味をもち、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を修飾し、「いつうそをつくか」を説明しています。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322E760-5AE7-7331-2BA7-64E75B592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25B05D-31BB-698A-B10D-6033B6A6F16C}"/>
              </a:ext>
            </a:extLst>
          </p:cNvPr>
          <p:cNvSpPr txBox="1"/>
          <p:nvPr/>
        </p:nvSpPr>
        <p:spPr>
          <a:xfrm>
            <a:off x="537494" y="2633600"/>
            <a:ext cx="6853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例えば、イギリスの人々は午前にうそをつき、午後に真実を伝えます。</a:t>
            </a:r>
          </a:p>
        </p:txBody>
      </p:sp>
    </p:spTree>
    <p:extLst>
      <p:ext uri="{BB962C8B-B14F-4D97-AF65-F5344CB8AC3E}">
        <p14:creationId xmlns:p14="http://schemas.microsoft.com/office/powerpoint/2010/main" val="398232745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F2907-AB7C-08BA-F56D-20944A787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48513CF-9839-6895-B873-84158E3FE3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533" b="13492"/>
          <a:stretch>
            <a:fillRect/>
          </a:stretch>
        </p:blipFill>
        <p:spPr>
          <a:xfrm>
            <a:off x="292216" y="676079"/>
            <a:ext cx="8596800" cy="188595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C4CD90-8069-EDCC-2C63-22B8B2AB98F9}"/>
              </a:ext>
            </a:extLst>
          </p:cNvPr>
          <p:cNvSpPr/>
          <p:nvPr/>
        </p:nvSpPr>
        <p:spPr>
          <a:xfrm>
            <a:off x="0" y="3258488"/>
            <a:ext cx="9144000" cy="35995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252F47-9CB4-F732-BEBA-9EDF25C36790}"/>
              </a:ext>
            </a:extLst>
          </p:cNvPr>
          <p:cNvSpPr txBox="1"/>
          <p:nvPr/>
        </p:nvSpPr>
        <p:spPr>
          <a:xfrm>
            <a:off x="537493" y="3507138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tell the truth in the afternoon.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truth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接続詞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つの動詞（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tell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）が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同じ主語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にかかっています。　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afternoon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「午後に」という意味をもち、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を修飾し、「いつ真実を言うか」を説明しています。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12FC956-32F3-9090-E17F-082E6A941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AA822A-C846-5310-6941-36DCF297A92A}"/>
              </a:ext>
            </a:extLst>
          </p:cNvPr>
          <p:cNvSpPr txBox="1"/>
          <p:nvPr/>
        </p:nvSpPr>
        <p:spPr>
          <a:xfrm>
            <a:off x="537494" y="2633600"/>
            <a:ext cx="6853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例えば、イギリスの人々は午前にうそをつき、午後に真実を伝えます。</a:t>
            </a:r>
          </a:p>
        </p:txBody>
      </p:sp>
    </p:spTree>
    <p:extLst>
      <p:ext uri="{BB962C8B-B14F-4D97-AF65-F5344CB8AC3E}">
        <p14:creationId xmlns:p14="http://schemas.microsoft.com/office/powerpoint/2010/main" val="338157429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17071</TotalTime>
  <Words>1049</Words>
  <Application>Microsoft Office PowerPoint</Application>
  <PresentationFormat>画面に合わせる (4:3)</PresentationFormat>
  <Paragraphs>94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2115</cp:revision>
  <cp:lastPrinted>2016-06-23T16:36:17Z</cp:lastPrinted>
  <dcterms:created xsi:type="dcterms:W3CDTF">2016-05-30T03:13:09Z</dcterms:created>
  <dcterms:modified xsi:type="dcterms:W3CDTF">2025-09-30T06:23:44Z</dcterms:modified>
</cp:coreProperties>
</file>