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4305" r:id="rId10"/>
    <p:sldId id="3644" r:id="rId11"/>
    <p:sldId id="3524" r:id="rId12"/>
    <p:sldId id="4304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22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710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8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svg"/><Relationship Id="rId4" Type="http://schemas.openxmlformats.org/officeDocument/2006/relationships/audio" Target="../media/media18.mp3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0.mp3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No.20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前置詞・接続詞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A2934EFC-2064-D5D2-46BA-780D69115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前置詞・接続詞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「イギリスではエイプリルフールには、</a:t>
              </a: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午後にうそをつきます」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20_05_reading_s1_1">
            <a:hlinkClick r:id="" action="ppaction://media"/>
            <a:extLst>
              <a:ext uri="{FF2B5EF4-FFF2-40B4-BE49-F238E27FC236}">
                <a16:creationId xmlns:a16="http://schemas.microsoft.com/office/drawing/2014/main" id="{550E74F3-011C-C200-E516-58C836B0B9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32975" y="2708275"/>
            <a:ext cx="406400" cy="406400"/>
          </a:xfrm>
          <a:prstGeom prst="rect">
            <a:avLst/>
          </a:prstGeom>
        </p:spPr>
      </p:pic>
      <p:pic>
        <p:nvPicPr>
          <p:cNvPr id="8" name="AS_G1_20_06_reading_s1_2">
            <a:hlinkClick r:id="" action="ppaction://media"/>
            <a:extLst>
              <a:ext uri="{FF2B5EF4-FFF2-40B4-BE49-F238E27FC236}">
                <a16:creationId xmlns:a16="http://schemas.microsoft.com/office/drawing/2014/main" id="{0C0AD9D3-1E76-0C0C-A7DB-5747439C4D3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28749" y="27019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3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5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58780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4DC230A-A0FF-6B4B-7A7B-A1E55A1A80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4635379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2180746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20_07_reading_s2">
            <a:hlinkClick r:id="" action="ppaction://media"/>
            <a:extLst>
              <a:ext uri="{FF2B5EF4-FFF2-40B4-BE49-F238E27FC236}">
                <a16:creationId xmlns:a16="http://schemas.microsoft.com/office/drawing/2014/main" id="{A30065F8-0326-436F-CA0C-0DFF945956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368300"/>
            <a:ext cx="406400" cy="406400"/>
          </a:xfrm>
          <a:prstGeom prst="rect">
            <a:avLst/>
          </a:prstGeom>
        </p:spPr>
      </p:pic>
      <p:pic>
        <p:nvPicPr>
          <p:cNvPr id="4" name="AS_G1_20_07_reading_s2">
            <a:hlinkClick r:id="" action="ppaction://media"/>
            <a:extLst>
              <a:ext uri="{FF2B5EF4-FFF2-40B4-BE49-F238E27FC236}">
                <a16:creationId xmlns:a16="http://schemas.microsoft.com/office/drawing/2014/main" id="{E9C6830C-1958-1717-BE51-C1CB2EC0A7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1367018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F9C45B94-1D36-356C-390B-96E5EC5F9EBF}"/>
              </a:ext>
            </a:extLst>
          </p:cNvPr>
          <p:cNvCxnSpPr>
            <a:cxnSpLocks/>
          </p:cNvCxnSpPr>
          <p:nvPr/>
        </p:nvCxnSpPr>
        <p:spPr>
          <a:xfrm flipH="1">
            <a:off x="5695471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EED34F2F-FCE1-2FD3-27CB-5E30F6130AD0}"/>
              </a:ext>
            </a:extLst>
          </p:cNvPr>
          <p:cNvCxnSpPr>
            <a:cxnSpLocks/>
          </p:cNvCxnSpPr>
          <p:nvPr/>
        </p:nvCxnSpPr>
        <p:spPr>
          <a:xfrm flipH="1">
            <a:off x="8819671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BFC985CD-20E0-895A-21E7-0E28F416A955}"/>
              </a:ext>
            </a:extLst>
          </p:cNvPr>
          <p:cNvCxnSpPr>
            <a:cxnSpLocks/>
          </p:cNvCxnSpPr>
          <p:nvPr/>
        </p:nvCxnSpPr>
        <p:spPr>
          <a:xfrm flipH="1">
            <a:off x="2637946" y="212308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0411A46C-CC23-D9DF-4F55-7537265FAB77}"/>
              </a:ext>
            </a:extLst>
          </p:cNvPr>
          <p:cNvCxnSpPr>
            <a:cxnSpLocks/>
          </p:cNvCxnSpPr>
          <p:nvPr/>
        </p:nvCxnSpPr>
        <p:spPr>
          <a:xfrm flipH="1">
            <a:off x="4660151" y="21230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A69B4494-FB4B-C370-AE4F-5B30A2CE3EEE}"/>
              </a:ext>
            </a:extLst>
          </p:cNvPr>
          <p:cNvCxnSpPr>
            <a:cxnSpLocks/>
          </p:cNvCxnSpPr>
          <p:nvPr/>
        </p:nvCxnSpPr>
        <p:spPr>
          <a:xfrm flipH="1">
            <a:off x="6906486" y="21230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3171E674-6ABB-FC7F-886D-8D4AE4F341B6}"/>
              </a:ext>
            </a:extLst>
          </p:cNvPr>
          <p:cNvCxnSpPr>
            <a:cxnSpLocks/>
          </p:cNvCxnSpPr>
          <p:nvPr/>
        </p:nvCxnSpPr>
        <p:spPr>
          <a:xfrm flipH="1">
            <a:off x="1010511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8DB5E8A-DB7D-527E-5A96-CD5080D9E584}"/>
              </a:ext>
            </a:extLst>
          </p:cNvPr>
          <p:cNvCxnSpPr>
            <a:cxnSpLocks/>
          </p:cNvCxnSpPr>
          <p:nvPr/>
        </p:nvCxnSpPr>
        <p:spPr>
          <a:xfrm flipH="1">
            <a:off x="2571685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B0BE674-4151-0F5C-62C4-16CC6ABA555C}"/>
              </a:ext>
            </a:extLst>
          </p:cNvPr>
          <p:cNvCxnSpPr>
            <a:cxnSpLocks/>
          </p:cNvCxnSpPr>
          <p:nvPr/>
        </p:nvCxnSpPr>
        <p:spPr>
          <a:xfrm flipH="1">
            <a:off x="3143185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72ADC6A-D4C1-82F1-1B4D-A633C923265B}"/>
              </a:ext>
            </a:extLst>
          </p:cNvPr>
          <p:cNvCxnSpPr>
            <a:cxnSpLocks/>
          </p:cNvCxnSpPr>
          <p:nvPr/>
        </p:nvCxnSpPr>
        <p:spPr>
          <a:xfrm flipH="1">
            <a:off x="6534085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5D2049A7-4DCA-ABDD-9A09-98FF78A715A7}"/>
              </a:ext>
            </a:extLst>
          </p:cNvPr>
          <p:cNvCxnSpPr>
            <a:cxnSpLocks/>
          </p:cNvCxnSpPr>
          <p:nvPr/>
        </p:nvCxnSpPr>
        <p:spPr>
          <a:xfrm flipH="1">
            <a:off x="7524685" y="27588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F777A489-3039-85C7-1096-475B631318C9}"/>
              </a:ext>
            </a:extLst>
          </p:cNvPr>
          <p:cNvCxnSpPr>
            <a:cxnSpLocks/>
          </p:cNvCxnSpPr>
          <p:nvPr/>
        </p:nvCxnSpPr>
        <p:spPr>
          <a:xfrm flipH="1">
            <a:off x="8819191" y="27588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311AB90A-CE92-FDAE-BB5F-BCDF981D9C9F}"/>
              </a:ext>
            </a:extLst>
          </p:cNvPr>
          <p:cNvCxnSpPr>
            <a:cxnSpLocks/>
          </p:cNvCxnSpPr>
          <p:nvPr/>
        </p:nvCxnSpPr>
        <p:spPr>
          <a:xfrm flipH="1">
            <a:off x="3570916" y="3357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1BBA13C6-E7B5-A7C8-5BD5-9A96D77DD6EB}"/>
              </a:ext>
            </a:extLst>
          </p:cNvPr>
          <p:cNvCxnSpPr>
            <a:cxnSpLocks/>
          </p:cNvCxnSpPr>
          <p:nvPr/>
        </p:nvCxnSpPr>
        <p:spPr>
          <a:xfrm flipH="1">
            <a:off x="4827601" y="335736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71EFA814-61BA-F027-35AA-D55FDC1BBE3E}"/>
              </a:ext>
            </a:extLst>
          </p:cNvPr>
          <p:cNvCxnSpPr>
            <a:cxnSpLocks/>
          </p:cNvCxnSpPr>
          <p:nvPr/>
        </p:nvCxnSpPr>
        <p:spPr>
          <a:xfrm flipH="1">
            <a:off x="6018025" y="3357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5990E2E3-808E-09FD-D232-D9DEDC0DF008}"/>
              </a:ext>
            </a:extLst>
          </p:cNvPr>
          <p:cNvCxnSpPr>
            <a:cxnSpLocks/>
          </p:cNvCxnSpPr>
          <p:nvPr/>
        </p:nvCxnSpPr>
        <p:spPr>
          <a:xfrm flipH="1">
            <a:off x="7374691" y="3357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2A562513-42A0-1728-72D9-496E843A384A}"/>
              </a:ext>
            </a:extLst>
          </p:cNvPr>
          <p:cNvCxnSpPr>
            <a:cxnSpLocks/>
          </p:cNvCxnSpPr>
          <p:nvPr/>
        </p:nvCxnSpPr>
        <p:spPr>
          <a:xfrm flipH="1">
            <a:off x="8752930" y="33573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23476E66-A4D9-B376-F972-598BA48D3642}"/>
              </a:ext>
            </a:extLst>
          </p:cNvPr>
          <p:cNvCxnSpPr>
            <a:cxnSpLocks/>
          </p:cNvCxnSpPr>
          <p:nvPr/>
        </p:nvCxnSpPr>
        <p:spPr>
          <a:xfrm flipH="1">
            <a:off x="1885405" y="398601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41FBE016-156D-D86E-C71F-153686F8989B}"/>
              </a:ext>
            </a:extLst>
          </p:cNvPr>
          <p:cNvCxnSpPr>
            <a:cxnSpLocks/>
          </p:cNvCxnSpPr>
          <p:nvPr/>
        </p:nvCxnSpPr>
        <p:spPr>
          <a:xfrm flipH="1">
            <a:off x="4409944" y="398601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B0F7C583-18BA-616D-FC17-FEC6E4339E3B}"/>
              </a:ext>
            </a:extLst>
          </p:cNvPr>
          <p:cNvCxnSpPr>
            <a:cxnSpLocks/>
          </p:cNvCxnSpPr>
          <p:nvPr/>
        </p:nvCxnSpPr>
        <p:spPr>
          <a:xfrm flipH="1">
            <a:off x="5507321" y="39860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39062887-55A4-0152-A160-56419DF1C572}"/>
              </a:ext>
            </a:extLst>
          </p:cNvPr>
          <p:cNvCxnSpPr>
            <a:cxnSpLocks/>
          </p:cNvCxnSpPr>
          <p:nvPr/>
        </p:nvCxnSpPr>
        <p:spPr>
          <a:xfrm flipH="1">
            <a:off x="7628631" y="39860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C760D3E8-7024-777E-73FA-4C39AD6F50B4}"/>
              </a:ext>
            </a:extLst>
          </p:cNvPr>
          <p:cNvCxnSpPr>
            <a:cxnSpLocks/>
          </p:cNvCxnSpPr>
          <p:nvPr/>
        </p:nvCxnSpPr>
        <p:spPr>
          <a:xfrm flipH="1">
            <a:off x="8320731" y="39860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D1E7C078-60A5-EDD9-2152-CD95143B01A0}"/>
              </a:ext>
            </a:extLst>
          </p:cNvPr>
          <p:cNvCxnSpPr>
            <a:cxnSpLocks/>
          </p:cNvCxnSpPr>
          <p:nvPr/>
        </p:nvCxnSpPr>
        <p:spPr>
          <a:xfrm flipH="1">
            <a:off x="1367481" y="45956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D11097F8-A1D9-3395-8265-6C4C2CD33398}"/>
              </a:ext>
            </a:extLst>
          </p:cNvPr>
          <p:cNvCxnSpPr>
            <a:cxnSpLocks/>
          </p:cNvCxnSpPr>
          <p:nvPr/>
        </p:nvCxnSpPr>
        <p:spPr>
          <a:xfrm flipH="1">
            <a:off x="3637176" y="45956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80BA9C6D-85B8-3F3B-94D6-CAF98A79F978}"/>
              </a:ext>
            </a:extLst>
          </p:cNvPr>
          <p:cNvCxnSpPr>
            <a:cxnSpLocks/>
          </p:cNvCxnSpPr>
          <p:nvPr/>
        </p:nvCxnSpPr>
        <p:spPr>
          <a:xfrm flipH="1">
            <a:off x="4799994" y="459561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57F5F886-C00C-8946-DC6D-7651D9289A02}"/>
              </a:ext>
            </a:extLst>
          </p:cNvPr>
          <p:cNvCxnSpPr>
            <a:cxnSpLocks/>
          </p:cNvCxnSpPr>
          <p:nvPr/>
        </p:nvCxnSpPr>
        <p:spPr>
          <a:xfrm flipH="1">
            <a:off x="7609930" y="459560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696EB59C-3841-0FDA-7BA3-5D30D0CFE49C}"/>
              </a:ext>
            </a:extLst>
          </p:cNvPr>
          <p:cNvCxnSpPr>
            <a:cxnSpLocks/>
          </p:cNvCxnSpPr>
          <p:nvPr/>
        </p:nvCxnSpPr>
        <p:spPr>
          <a:xfrm flipH="1">
            <a:off x="1234960" y="51582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FEDE21A2-3DCC-9813-30A9-63D8149E4ECA}"/>
              </a:ext>
            </a:extLst>
          </p:cNvPr>
          <p:cNvCxnSpPr>
            <a:cxnSpLocks/>
          </p:cNvCxnSpPr>
          <p:nvPr/>
        </p:nvCxnSpPr>
        <p:spPr>
          <a:xfrm flipH="1">
            <a:off x="2704206" y="515825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20_09_reading_str">
            <a:hlinkClick r:id="" action="ppaction://media"/>
            <a:extLst>
              <a:ext uri="{FF2B5EF4-FFF2-40B4-BE49-F238E27FC236}">
                <a16:creationId xmlns:a16="http://schemas.microsoft.com/office/drawing/2014/main" id="{62EC2DBA-9286-4A3D-E73C-7B3CF3DECE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85450" y="933450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A32267-C29D-9E52-B540-9809C03C5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43810"/>
            <a:ext cx="6472800" cy="677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D61B032-0D0F-91DF-07DD-C5E2D545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00" y="623107"/>
            <a:ext cx="6962400" cy="6177177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20_10_reading_s3">
            <a:hlinkClick r:id="" action="ppaction://media"/>
            <a:extLst>
              <a:ext uri="{FF2B5EF4-FFF2-40B4-BE49-F238E27FC236}">
                <a16:creationId xmlns:a16="http://schemas.microsoft.com/office/drawing/2014/main" id="{4D8B7E90-93F9-8C3D-75CE-FFB8E66A3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1850" y="20812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F7D4941-041B-AFCC-A557-FDD7454274B3}"/>
              </a:ext>
            </a:extLst>
          </p:cNvPr>
          <p:cNvSpPr/>
          <p:nvPr/>
        </p:nvSpPr>
        <p:spPr>
          <a:xfrm>
            <a:off x="834472" y="3979634"/>
            <a:ext cx="704474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36B755F-EFD6-505F-DCD4-F37374B6E33D}"/>
              </a:ext>
            </a:extLst>
          </p:cNvPr>
          <p:cNvSpPr/>
          <p:nvPr/>
        </p:nvSpPr>
        <p:spPr>
          <a:xfrm>
            <a:off x="834473" y="2865285"/>
            <a:ext cx="684819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E1FDE9E-E9E6-611E-360C-D19810A98D97}"/>
              </a:ext>
            </a:extLst>
          </p:cNvPr>
          <p:cNvSpPr/>
          <p:nvPr/>
        </p:nvSpPr>
        <p:spPr>
          <a:xfrm>
            <a:off x="566056" y="3250752"/>
            <a:ext cx="333082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2150774"/>
            <a:ext cx="150824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・時を表す前置詞には、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＋時刻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〈on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＋曜日／日付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などがある。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・場所を表す前置詞には、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〈in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＋場所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＋場所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〈on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＋場所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などがある。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・接続詞は、語と語、句と句、文と文をつなぐ働きをする。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5" grpId="0" animBg="1"/>
      <p:bldP spid="16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1ED4F65-BCEC-08CD-1B5D-5CA76EB84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7717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23FA4F5-4911-3390-9D54-348F22EC84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7717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2F75C18-9D15-5F0D-E76C-DE2CA7357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00" y="1149743"/>
            <a:ext cx="8658000" cy="5565686"/>
          </a:xfrm>
          <a:prstGeom prst="rect">
            <a:avLst/>
          </a:prstGeom>
        </p:spPr>
      </p:pic>
      <p:pic>
        <p:nvPicPr>
          <p:cNvPr id="6" name="AS_G1_20_01_kihon">
            <a:hlinkClick r:id="" action="ppaction://media"/>
            <a:extLst>
              <a:ext uri="{FF2B5EF4-FFF2-40B4-BE49-F238E27FC236}">
                <a16:creationId xmlns:a16="http://schemas.microsoft.com/office/drawing/2014/main" id="{370704B4-2C30-C149-FA3E-935839BF86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94875" y="18319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E2649B8-A89F-42AD-3FAD-1269408E12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9855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E69355E-3F0B-AF57-A4B7-76747AB306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22224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691432" y="2364537"/>
            <a:ext cx="379484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      the     world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20_12_reading_s6_2">
            <a:hlinkClick r:id="" action="ppaction://media"/>
            <a:extLst>
              <a:ext uri="{FF2B5EF4-FFF2-40B4-BE49-F238E27FC236}">
                <a16:creationId xmlns:a16="http://schemas.microsoft.com/office/drawing/2014/main" id="{E5CE130F-44F9-86D5-A964-A841BFF0B98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16533" y="1340077"/>
            <a:ext cx="406400" cy="406400"/>
          </a:xfrm>
          <a:prstGeom prst="rect">
            <a:avLst/>
          </a:prstGeom>
        </p:spPr>
      </p:pic>
      <p:pic>
        <p:nvPicPr>
          <p:cNvPr id="9" name="AS_G1_20_11_reading_s6_1">
            <a:hlinkClick r:id="" action="ppaction://media"/>
            <a:extLst>
              <a:ext uri="{FF2B5EF4-FFF2-40B4-BE49-F238E27FC236}">
                <a16:creationId xmlns:a16="http://schemas.microsoft.com/office/drawing/2014/main" id="{A571C0E1-BD5D-E2DB-8B1F-80FDBCB318C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16533" y="625175"/>
            <a:ext cx="406400" cy="406400"/>
          </a:xfrm>
          <a:prstGeom prst="rect">
            <a:avLst/>
          </a:prstGeom>
        </p:spPr>
      </p:pic>
      <p:pic>
        <p:nvPicPr>
          <p:cNvPr id="18" name="AS_G1_20_11_reading_s6_1">
            <a:hlinkClick r:id="" action="ppaction://media"/>
            <a:extLst>
              <a:ext uri="{FF2B5EF4-FFF2-40B4-BE49-F238E27FC236}">
                <a16:creationId xmlns:a16="http://schemas.microsoft.com/office/drawing/2014/main" id="{BAF47C3D-090A-E1DC-5303-B459F462FA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60075" y="2480469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BB9A61-8E2B-6EF5-ACAD-A3A68701EC82}"/>
              </a:ext>
            </a:extLst>
          </p:cNvPr>
          <p:cNvSpPr txBox="1"/>
          <p:nvPr/>
        </p:nvSpPr>
        <p:spPr>
          <a:xfrm>
            <a:off x="5179901" y="2364537"/>
            <a:ext cx="649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AF06A0B-AAE0-58D0-CCF9-632E80E669A8}"/>
              </a:ext>
            </a:extLst>
          </p:cNvPr>
          <p:cNvSpPr txBox="1"/>
          <p:nvPr/>
        </p:nvSpPr>
        <p:spPr>
          <a:xfrm>
            <a:off x="6542224" y="2886869"/>
            <a:ext cx="7275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53D81D27-A8FB-E8BD-0E93-125F4E66C5C8}"/>
              </a:ext>
            </a:extLst>
          </p:cNvPr>
          <p:cNvSpPr txBox="1"/>
          <p:nvPr/>
        </p:nvSpPr>
        <p:spPr>
          <a:xfrm>
            <a:off x="5876925" y="3429000"/>
            <a:ext cx="839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16EE34A-3153-A965-FF7E-01CA5A40A533}"/>
              </a:ext>
            </a:extLst>
          </p:cNvPr>
          <p:cNvSpPr txBox="1"/>
          <p:nvPr/>
        </p:nvSpPr>
        <p:spPr>
          <a:xfrm>
            <a:off x="1005757" y="4410240"/>
            <a:ext cx="649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DE7C565-9D6A-19AB-0FFB-312BA611059D}"/>
              </a:ext>
            </a:extLst>
          </p:cNvPr>
          <p:cNvSpPr txBox="1"/>
          <p:nvPr/>
        </p:nvSpPr>
        <p:spPr>
          <a:xfrm>
            <a:off x="4692128" y="4410240"/>
            <a:ext cx="649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F68ED9C-380E-9569-E905-5EE7B3FAEF78}"/>
              </a:ext>
            </a:extLst>
          </p:cNvPr>
          <p:cNvSpPr txBox="1"/>
          <p:nvPr/>
        </p:nvSpPr>
        <p:spPr>
          <a:xfrm>
            <a:off x="7718675" y="4410240"/>
            <a:ext cx="839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A1FA1FE2-8AC3-1F87-B52A-BEE22C446E8F}"/>
              </a:ext>
            </a:extLst>
          </p:cNvPr>
          <p:cNvSpPr txBox="1"/>
          <p:nvPr/>
        </p:nvSpPr>
        <p:spPr>
          <a:xfrm>
            <a:off x="3043395" y="4964698"/>
            <a:ext cx="649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A847729-3D1F-F7E3-FF44-61DCBD6DC521}"/>
              </a:ext>
            </a:extLst>
          </p:cNvPr>
          <p:cNvSpPr txBox="1"/>
          <p:nvPr/>
        </p:nvSpPr>
        <p:spPr>
          <a:xfrm>
            <a:off x="7717224" y="4964698"/>
            <a:ext cx="83913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let’s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752BC36-268B-495F-A89F-1E897F1579BF}"/>
              </a:ext>
            </a:extLst>
          </p:cNvPr>
          <p:cNvSpPr txBox="1"/>
          <p:nvPr/>
        </p:nvSpPr>
        <p:spPr>
          <a:xfrm>
            <a:off x="603151" y="5475695"/>
            <a:ext cx="102343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enjoy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AF3896B0-31E9-4218-79C7-B2D0D8781C6C}"/>
              </a:ext>
            </a:extLst>
          </p:cNvPr>
          <p:cNvSpPr txBox="1"/>
          <p:nvPr/>
        </p:nvSpPr>
        <p:spPr>
          <a:xfrm>
            <a:off x="5967639" y="5475695"/>
            <a:ext cx="23476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or       friends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73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4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73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20_14_reading_s7_1">
            <a:hlinkClick r:id="" action="ppaction://media"/>
            <a:extLst>
              <a:ext uri="{FF2B5EF4-FFF2-40B4-BE49-F238E27FC236}">
                <a16:creationId xmlns:a16="http://schemas.microsoft.com/office/drawing/2014/main" id="{8982254C-9413-ED76-5324-3F521A14A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98175" y="3730625"/>
            <a:ext cx="406400" cy="406400"/>
          </a:xfrm>
          <a:prstGeom prst="rect">
            <a:avLst/>
          </a:prstGeom>
        </p:spPr>
      </p:pic>
      <p:pic>
        <p:nvPicPr>
          <p:cNvPr id="7" name="AS_G1_20_15_reading_s7_2">
            <a:hlinkClick r:id="" action="ppaction://media"/>
            <a:extLst>
              <a:ext uri="{FF2B5EF4-FFF2-40B4-BE49-F238E27FC236}">
                <a16:creationId xmlns:a16="http://schemas.microsoft.com/office/drawing/2014/main" id="{ECEE50C9-AE70-7F5D-1470-4671F6B5A0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47500" y="37306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6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7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20_16_reading_s8_1">
            <a:hlinkClick r:id="" action="ppaction://media"/>
            <a:extLst>
              <a:ext uri="{FF2B5EF4-FFF2-40B4-BE49-F238E27FC236}">
                <a16:creationId xmlns:a16="http://schemas.microsoft.com/office/drawing/2014/main" id="{45BDBABD-683A-276B-FF63-A7ABAF1F9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36275" y="-193675"/>
            <a:ext cx="406400" cy="406400"/>
          </a:xfrm>
          <a:prstGeom prst="rect">
            <a:avLst/>
          </a:prstGeom>
        </p:spPr>
      </p:pic>
      <p:pic>
        <p:nvPicPr>
          <p:cNvPr id="12" name="AS_G1_20_17_reading_s8_2">
            <a:hlinkClick r:id="" action="ppaction://media"/>
            <a:extLst>
              <a:ext uri="{FF2B5EF4-FFF2-40B4-BE49-F238E27FC236}">
                <a16:creationId xmlns:a16="http://schemas.microsoft.com/office/drawing/2014/main" id="{C811EF05-38A7-4F8C-739D-92AE51F9B3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02354" y="813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2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4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P.105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（いつ）～します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94BAE3A-941D-49D1-190A-63A912BC1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AB5ADED-E9DC-723D-57CC-7F821C1076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613905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3912733" y="3310150"/>
            <a:ext cx="379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the    evening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20_03_kihon_t_1">
            <a:hlinkClick r:id="" action="ppaction://media"/>
            <a:extLst>
              <a:ext uri="{FF2B5EF4-FFF2-40B4-BE49-F238E27FC236}">
                <a16:creationId xmlns:a16="http://schemas.microsoft.com/office/drawing/2014/main" id="{D890A970-F897-1395-4C05-72767CD6C9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2075" y="1406525"/>
            <a:ext cx="406400" cy="406400"/>
          </a:xfrm>
          <a:prstGeom prst="rect">
            <a:avLst/>
          </a:prstGeom>
        </p:spPr>
      </p:pic>
      <p:pic>
        <p:nvPicPr>
          <p:cNvPr id="8" name="AS_G1_20_03_kihon_t_1">
            <a:hlinkClick r:id="" action="ppaction://media"/>
            <a:extLst>
              <a:ext uri="{FF2B5EF4-FFF2-40B4-BE49-F238E27FC236}">
                <a16:creationId xmlns:a16="http://schemas.microsoft.com/office/drawing/2014/main" id="{209B1B02-BAF9-01F0-C6D4-361D20EEEBE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2075" y="2568575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2DFA35F-8D55-F35D-03D3-D84380AA0AA4}"/>
              </a:ext>
            </a:extLst>
          </p:cNvPr>
          <p:cNvSpPr txBox="1"/>
          <p:nvPr/>
        </p:nvSpPr>
        <p:spPr>
          <a:xfrm>
            <a:off x="3345270" y="4521287"/>
            <a:ext cx="2268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     eight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B568FB9-8732-F3F4-567D-CC3DF7D1E3CC}"/>
              </a:ext>
            </a:extLst>
          </p:cNvPr>
          <p:cNvSpPr txBox="1"/>
          <p:nvPr/>
        </p:nvSpPr>
        <p:spPr>
          <a:xfrm>
            <a:off x="3294470" y="5694324"/>
            <a:ext cx="272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    Tuesday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FF2FB7-7979-5038-0438-34A8AA5C8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613905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EB59D57-EB87-EE78-3E94-68B63E9D3EC6}"/>
              </a:ext>
            </a:extLst>
          </p:cNvPr>
          <p:cNvSpPr txBox="1"/>
          <p:nvPr/>
        </p:nvSpPr>
        <p:spPr>
          <a:xfrm>
            <a:off x="3912733" y="3310150"/>
            <a:ext cx="3791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the    evening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E9577C1-5580-F928-1A99-F9123C16D4A7}"/>
              </a:ext>
            </a:extLst>
          </p:cNvPr>
          <p:cNvSpPr txBox="1"/>
          <p:nvPr/>
        </p:nvSpPr>
        <p:spPr>
          <a:xfrm>
            <a:off x="3345270" y="4521287"/>
            <a:ext cx="2268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     eight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C0BC57B-9951-0E33-1F36-7A98A106E5AF}"/>
              </a:ext>
            </a:extLst>
          </p:cNvPr>
          <p:cNvSpPr txBox="1"/>
          <p:nvPr/>
        </p:nvSpPr>
        <p:spPr>
          <a:xfrm>
            <a:off x="3294470" y="5694324"/>
            <a:ext cx="27253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     Tuesday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go to the library on Sunday.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3" name="AS_G1_20_04_kihon_t_2">
            <a:hlinkClick r:id="" action="ppaction://media"/>
            <a:extLst>
              <a:ext uri="{FF2B5EF4-FFF2-40B4-BE49-F238E27FC236}">
                <a16:creationId xmlns:a16="http://schemas.microsoft.com/office/drawing/2014/main" id="{5FD448D4-7DC2-3D80-BF6B-B4670E26788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0525" y="27209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D93468B-259E-A042-D3AD-EA96DBC0CA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8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P.106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110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17071</TotalTime>
  <Words>674</Words>
  <Application>Microsoft Office PowerPoint</Application>
  <PresentationFormat>画面に合わせる (4:3)</PresentationFormat>
  <Paragraphs>122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2115</cp:revision>
  <cp:lastPrinted>2016-06-23T16:36:17Z</cp:lastPrinted>
  <dcterms:created xsi:type="dcterms:W3CDTF">2016-05-30T03:13:09Z</dcterms:created>
  <dcterms:modified xsi:type="dcterms:W3CDTF">2025-09-30T06:20:12Z</dcterms:modified>
</cp:coreProperties>
</file>