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17" r:id="rId4"/>
    <p:sldId id="2018" r:id="rId5"/>
    <p:sldId id="2019" r:id="rId6"/>
    <p:sldId id="2023" r:id="rId7"/>
    <p:sldId id="2024" r:id="rId8"/>
    <p:sldId id="2025" r:id="rId9"/>
    <p:sldId id="2029" r:id="rId10"/>
    <p:sldId id="2030" r:id="rId11"/>
    <p:sldId id="2031" r:id="rId12"/>
    <p:sldId id="2032" r:id="rId13"/>
    <p:sldId id="2033" r:id="rId14"/>
    <p:sldId id="2034" r:id="rId15"/>
    <p:sldId id="2038" r:id="rId16"/>
    <p:sldId id="2039" r:id="rId17"/>
    <p:sldId id="3509" r:id="rId18"/>
    <p:sldId id="2041" r:id="rId19"/>
    <p:sldId id="3510" r:id="rId20"/>
    <p:sldId id="3511" r:id="rId21"/>
    <p:sldId id="2044" r:id="rId22"/>
    <p:sldId id="3512" r:id="rId23"/>
    <p:sldId id="3513" r:id="rId24"/>
    <p:sldId id="2047" r:id="rId25"/>
    <p:sldId id="2048" r:id="rId26"/>
    <p:sldId id="2049" r:id="rId27"/>
    <p:sldId id="3622" r:id="rId28"/>
    <p:sldId id="4331" r:id="rId29"/>
    <p:sldId id="4332" r:id="rId30"/>
    <p:sldId id="4333" r:id="rId31"/>
    <p:sldId id="4334" r:id="rId32"/>
    <p:sldId id="4335" r:id="rId33"/>
    <p:sldId id="4336" r:id="rId34"/>
    <p:sldId id="4337" r:id="rId35"/>
    <p:sldId id="433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7_kihon_v5_when">
            <a:hlinkClick r:id="" action="ppaction://media"/>
            <a:extLst>
              <a:ext uri="{FF2B5EF4-FFF2-40B4-BE49-F238E27FC236}">
                <a16:creationId xmlns:a16="http://schemas.microsoft.com/office/drawing/2014/main" id="{CD89E39B-06B9-4901-B669-096863844D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7_kihon_v5_when">
            <a:hlinkClick r:id="" action="ppaction://media"/>
            <a:extLst>
              <a:ext uri="{FF2B5EF4-FFF2-40B4-BE49-F238E27FC236}">
                <a16:creationId xmlns:a16="http://schemas.microsoft.com/office/drawing/2014/main" id="{2DAFB520-70A9-4D8A-884B-BE1E40799D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80176" y="4007635"/>
              <a:ext cx="75836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1_L17_kihon_v6_birthday">
            <a:hlinkClick r:id="" action="ppaction://media"/>
            <a:extLst>
              <a:ext uri="{FF2B5EF4-FFF2-40B4-BE49-F238E27FC236}">
                <a16:creationId xmlns:a16="http://schemas.microsoft.com/office/drawing/2014/main" id="{AB262153-A087-4C16-AF36-FAAB2B5F99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8692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64B0B-9DF6-4111-9303-63A95CCED9E4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birthday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7_kihon_v6_birthday">
            <a:hlinkClick r:id="" action="ppaction://media"/>
            <a:extLst>
              <a:ext uri="{FF2B5EF4-FFF2-40B4-BE49-F238E27FC236}">
                <a16:creationId xmlns:a16="http://schemas.microsoft.com/office/drawing/2014/main" id="{9C9684B7-1FBD-40F7-B8FD-F0A0999225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4729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誕生日</a:t>
            </a:r>
          </a:p>
        </p:txBody>
      </p:sp>
      <p:pic>
        <p:nvPicPr>
          <p:cNvPr id="7" name="G1_L17_kihon_v6_birthday">
            <a:hlinkClick r:id="" action="ppaction://media"/>
            <a:extLst>
              <a:ext uri="{FF2B5EF4-FFF2-40B4-BE49-F238E27FC236}">
                <a16:creationId xmlns:a16="http://schemas.microsoft.com/office/drawing/2014/main" id="{9597490B-CC20-4EB8-8A56-187D4A0412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415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3CE47C5-0D5A-4584-A29D-D2CE52067F3D}"/>
              </a:ext>
            </a:extLst>
          </p:cNvPr>
          <p:cNvGrpSpPr/>
          <p:nvPr/>
        </p:nvGrpSpPr>
        <p:grpSpPr>
          <a:xfrm>
            <a:off x="246233" y="1765287"/>
            <a:ext cx="8731046" cy="3327427"/>
            <a:chOff x="246233" y="1894371"/>
            <a:chExt cx="8731046" cy="332742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652138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479BC8A-9EAF-4DDD-8B20-AB6AEA0CF4F7}"/>
                </a:ext>
              </a:extLst>
            </p:cNvPr>
            <p:cNvSpPr txBox="1"/>
            <p:nvPr/>
          </p:nvSpPr>
          <p:spPr>
            <a:xfrm>
              <a:off x="246233" y="1894371"/>
              <a:ext cx="8731046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だれの</a:t>
              </a:r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</a:t>
              </a:r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1_L17_kihon_v7_whose">
            <a:hlinkClick r:id="" action="ppaction://media"/>
            <a:extLst>
              <a:ext uri="{FF2B5EF4-FFF2-40B4-BE49-F238E27FC236}">
                <a16:creationId xmlns:a16="http://schemas.microsoft.com/office/drawing/2014/main" id="{5FE7AEA7-D420-4FD8-98DF-E164D0BF81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9609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190200"/>
            <a:ext cx="787179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whose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7_kihon_v7_whose">
            <a:hlinkClick r:id="" action="ppaction://media"/>
            <a:extLst>
              <a:ext uri="{FF2B5EF4-FFF2-40B4-BE49-F238E27FC236}">
                <a16:creationId xmlns:a16="http://schemas.microsoft.com/office/drawing/2014/main" id="{E2A76E01-FF0B-4EED-8553-A9E6899839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5214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B7B8A6-EBD5-4FFA-A55F-08507D5645B7}"/>
              </a:ext>
            </a:extLst>
          </p:cNvPr>
          <p:cNvSpPr txBox="1"/>
          <p:nvPr/>
        </p:nvSpPr>
        <p:spPr>
          <a:xfrm>
            <a:off x="246233" y="2582615"/>
            <a:ext cx="873104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</a:t>
            </a:r>
            <a:r>
              <a:rPr kumimoji="1"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もの</a:t>
            </a:r>
            <a:r>
              <a:rPr kumimoji="1"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0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17_kihon_v7_whose">
            <a:hlinkClick r:id="" action="ppaction://media"/>
            <a:extLst>
              <a:ext uri="{FF2B5EF4-FFF2-40B4-BE49-F238E27FC236}">
                <a16:creationId xmlns:a16="http://schemas.microsoft.com/office/drawing/2014/main" id="{99AFFE04-6FDB-49F6-AF8B-E65C780DC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5586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1693268"/>
            <a:ext cx="8731046" cy="3471464"/>
            <a:chOff x="206478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私のもの</a:t>
              </a:r>
            </a:p>
          </p:txBody>
        </p:sp>
      </p:grpSp>
      <p:pic>
        <p:nvPicPr>
          <p:cNvPr id="4" name="G1_L17_kihon_v8_mine">
            <a:hlinkClick r:id="" action="ppaction://media"/>
            <a:extLst>
              <a:ext uri="{FF2B5EF4-FFF2-40B4-BE49-F238E27FC236}">
                <a16:creationId xmlns:a16="http://schemas.microsoft.com/office/drawing/2014/main" id="{8CCC5251-F6DC-4372-B094-1D8B3997B3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832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5133F06-15F3-42B5-B497-EF067AF17181}"/>
              </a:ext>
            </a:extLst>
          </p:cNvPr>
          <p:cNvSpPr txBox="1"/>
          <p:nvPr/>
        </p:nvSpPr>
        <p:spPr>
          <a:xfrm>
            <a:off x="874643" y="2105561"/>
            <a:ext cx="73947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7_kihon_v8_mine">
            <a:hlinkClick r:id="" action="ppaction://media"/>
            <a:extLst>
              <a:ext uri="{FF2B5EF4-FFF2-40B4-BE49-F238E27FC236}">
                <a16:creationId xmlns:a16="http://schemas.microsoft.com/office/drawing/2014/main" id="{F4DAA4D5-5FFA-4C1C-BB0C-E93A5DB92C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307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814883-B053-4DD2-AD58-A5F4148774B4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</a:t>
            </a:r>
          </a:p>
        </p:txBody>
      </p:sp>
      <p:pic>
        <p:nvPicPr>
          <p:cNvPr id="7" name="G1_L17_kihon_v8_mine">
            <a:hlinkClick r:id="" action="ppaction://media"/>
            <a:extLst>
              <a:ext uri="{FF2B5EF4-FFF2-40B4-BE49-F238E27FC236}">
                <a16:creationId xmlns:a16="http://schemas.microsoft.com/office/drawing/2014/main" id="{1C20DF85-70E7-4FFA-AA9E-BEB8437B2B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189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F65FC4-84C1-4C37-9E2D-F1BA3DEF940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どちら、どれ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7_kihon_v9_which">
            <a:hlinkClick r:id="" action="ppaction://media"/>
            <a:extLst>
              <a:ext uri="{FF2B5EF4-FFF2-40B4-BE49-F238E27FC236}">
                <a16:creationId xmlns:a16="http://schemas.microsoft.com/office/drawing/2014/main" id="{C4F2995D-1125-4E4B-8A71-8DDB0F6556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04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90200"/>
            <a:ext cx="682645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7_kihon_v9_which">
            <a:hlinkClick r:id="" action="ppaction://media"/>
            <a:extLst>
              <a:ext uri="{FF2B5EF4-FFF2-40B4-BE49-F238E27FC236}">
                <a16:creationId xmlns:a16="http://schemas.microsoft.com/office/drawing/2014/main" id="{37A08E47-02E5-4652-BFD4-014629260C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20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D08D0DF-F8F5-47EB-8451-8B7884615DA5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どちら、どれ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7_kihon_v9_which">
            <a:hlinkClick r:id="" action="ppaction://media"/>
            <a:extLst>
              <a:ext uri="{FF2B5EF4-FFF2-40B4-BE49-F238E27FC236}">
                <a16:creationId xmlns:a16="http://schemas.microsoft.com/office/drawing/2014/main" id="{FE7B4897-075B-4EF8-BC05-E563132F27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0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649356" y="1345068"/>
            <a:ext cx="7845288" cy="4167864"/>
            <a:chOff x="649357" y="1726619"/>
            <a:chExt cx="7845288" cy="4167864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649357" y="1726619"/>
              <a:ext cx="7845288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つ、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  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なもの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32482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7_kihon_v10_one">
            <a:hlinkClick r:id="" action="ppaction://media"/>
            <a:extLst>
              <a:ext uri="{FF2B5EF4-FFF2-40B4-BE49-F238E27FC236}">
                <a16:creationId xmlns:a16="http://schemas.microsoft.com/office/drawing/2014/main" id="{449D6EBB-6207-4FA7-BE07-1F82D12C53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654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3A6B317-CFE9-E50C-FD1E-4A1C1BDB20E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9270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7_kihon_v10_one">
            <a:hlinkClick r:id="" action="ppaction://media"/>
            <a:extLst>
              <a:ext uri="{FF2B5EF4-FFF2-40B4-BE49-F238E27FC236}">
                <a16:creationId xmlns:a16="http://schemas.microsoft.com/office/drawing/2014/main" id="{F3332F2E-5D00-444F-8579-C453192633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654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2F8C12E-3877-101F-E603-2EC59BAA261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7808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0521366-4D11-4EEB-9925-07AE8FF90437}"/>
              </a:ext>
            </a:extLst>
          </p:cNvPr>
          <p:cNvSpPr txBox="1"/>
          <p:nvPr/>
        </p:nvSpPr>
        <p:spPr>
          <a:xfrm>
            <a:off x="649356" y="2213283"/>
            <a:ext cx="784528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つ、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人、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なもの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7_kihon_v10_one">
            <a:hlinkClick r:id="" action="ppaction://media"/>
            <a:extLst>
              <a:ext uri="{FF2B5EF4-FFF2-40B4-BE49-F238E27FC236}">
                <a16:creationId xmlns:a16="http://schemas.microsoft.com/office/drawing/2014/main" id="{4A2DB498-5F58-450B-9C76-12A8279305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5725" y="16541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83374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FF889-1FE2-61E5-CF02-9A71AB51C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099FD1E-C18D-5D02-38EF-E1DC48218B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91BC1D9-6483-669F-CAB2-EE84F7903B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C383A2-4670-6FB5-BF6C-04BDF5CE49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660EDC8-612F-4BC5-0773-351EF90709DA}"/>
              </a:ext>
            </a:extLst>
          </p:cNvPr>
          <p:cNvGrpSpPr/>
          <p:nvPr/>
        </p:nvGrpSpPr>
        <p:grpSpPr>
          <a:xfrm>
            <a:off x="206478" y="1771281"/>
            <a:ext cx="8731046" cy="3315439"/>
            <a:chOff x="206478" y="2261856"/>
            <a:chExt cx="8731046" cy="331543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C19D65-4D29-1210-5DF0-2B95670D42F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622C3FE-7E95-8D6D-094E-D6B9DA86260C}"/>
                </a:ext>
              </a:extLst>
            </p:cNvPr>
            <p:cNvSpPr txBox="1"/>
            <p:nvPr/>
          </p:nvSpPr>
          <p:spPr>
            <a:xfrm>
              <a:off x="206478" y="2261856"/>
              <a:ext cx="8731046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どこで</a:t>
              </a:r>
              <a:r>
                <a:rPr kumimoji="1" lang="en-US" altLang="ja-JP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17_kihon_v1_where">
            <a:hlinkClick r:id="" action="ppaction://media"/>
            <a:extLst>
              <a:ext uri="{FF2B5EF4-FFF2-40B4-BE49-F238E27FC236}">
                <a16:creationId xmlns:a16="http://schemas.microsoft.com/office/drawing/2014/main" id="{C95BCBF4-24CC-5F6A-C527-3EDF1813F1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7639" y="1025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C9B739F-C1D7-809C-43E5-D243C23AADFE}"/>
              </a:ext>
            </a:extLst>
          </p:cNvPr>
          <p:cNvSpPr/>
          <p:nvPr/>
        </p:nvSpPr>
        <p:spPr>
          <a:xfrm flipH="1">
            <a:off x="2469735" y="3466862"/>
            <a:ext cx="420453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4955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4DEFF-20C2-AF5B-E070-FA31F8C1E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3640C1D-14CF-FBA0-320A-194BAE500B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7000454-F14D-A440-7FAB-BA5B6900089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D36DAB-B724-FFC9-2AD1-74D496FF08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3C91447-25EB-D7E3-BDF3-97C5FC19B85C}"/>
              </a:ext>
            </a:extLst>
          </p:cNvPr>
          <p:cNvGrpSpPr/>
          <p:nvPr/>
        </p:nvGrpSpPr>
        <p:grpSpPr>
          <a:xfrm>
            <a:off x="1406382" y="1124517"/>
            <a:ext cx="6331236" cy="4608967"/>
            <a:chOff x="1406382" y="968328"/>
            <a:chExt cx="6331236" cy="460896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A60851B-1945-BBA9-2B02-8D1709984542}"/>
                </a:ext>
              </a:extLst>
            </p:cNvPr>
            <p:cNvSpPr txBox="1"/>
            <p:nvPr/>
          </p:nvSpPr>
          <p:spPr>
            <a:xfrm>
              <a:off x="1406382" y="968328"/>
              <a:ext cx="633123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住んでいる、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住む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C4F189-5EDE-9546-5153-5D031285248C}"/>
                </a:ext>
              </a:extLst>
            </p:cNvPr>
            <p:cNvSpPr txBox="1"/>
            <p:nvPr/>
          </p:nvSpPr>
          <p:spPr>
            <a:xfrm>
              <a:off x="1603506" y="4007635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7_kihon_v3_live">
            <a:hlinkClick r:id="" action="ppaction://media"/>
            <a:extLst>
              <a:ext uri="{FF2B5EF4-FFF2-40B4-BE49-F238E27FC236}">
                <a16:creationId xmlns:a16="http://schemas.microsoft.com/office/drawing/2014/main" id="{4F13E905-F6A9-7402-0E10-4BDFD44B1A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5C93A1-0EF8-C8A9-2DE9-09DDEA65CFF5}"/>
              </a:ext>
            </a:extLst>
          </p:cNvPr>
          <p:cNvSpPr/>
          <p:nvPr/>
        </p:nvSpPr>
        <p:spPr>
          <a:xfrm flipH="1">
            <a:off x="3429000" y="4064348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262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771281"/>
            <a:ext cx="8731046" cy="3315439"/>
            <a:chOff x="206478" y="2261856"/>
            <a:chExt cx="8731046" cy="331543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261856"/>
              <a:ext cx="8731046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どこで</a:t>
              </a:r>
              <a:r>
                <a:rPr kumimoji="1" lang="en-US" altLang="ja-JP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0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17_kihon_v1_where">
            <a:hlinkClick r:id="" action="ppaction://media"/>
            <a:extLst>
              <a:ext uri="{FF2B5EF4-FFF2-40B4-BE49-F238E27FC236}">
                <a16:creationId xmlns:a16="http://schemas.microsoft.com/office/drawing/2014/main" id="{DD0A1862-2DCE-4C4F-8918-D79E2B9B33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6980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E3013-F936-4199-D434-2A54331BB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899DEE-481C-5540-011B-AD2B54D7335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FED4EB8-0D0B-FACA-3C43-DEBFDEF6E62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F56928-C309-7513-87C9-3255BC320CC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0B508A0-D3A2-31DB-6A99-F16D3D7302F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19A5EB-AD48-AF74-041F-F60FC85F60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09A6B3B-BB7D-EA7D-731F-82AE8005544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7_kihon_v5_when">
            <a:hlinkClick r:id="" action="ppaction://media"/>
            <a:extLst>
              <a:ext uri="{FF2B5EF4-FFF2-40B4-BE49-F238E27FC236}">
                <a16:creationId xmlns:a16="http://schemas.microsoft.com/office/drawing/2014/main" id="{38B5F7EC-25E8-D24F-9FC2-A75EA61A90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74725" y="1444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0FD29A-8A79-1361-4A41-75C64D48F3C7}"/>
              </a:ext>
            </a:extLst>
          </p:cNvPr>
          <p:cNvSpPr/>
          <p:nvPr/>
        </p:nvSpPr>
        <p:spPr>
          <a:xfrm flipH="1">
            <a:off x="2640650" y="3654870"/>
            <a:ext cx="38627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796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1A4E4-C890-2692-BBC5-EA92FC7A7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BDD375-0DC6-7F86-1BF5-7E848E7802E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55A3478-1CD8-F5DD-BFD2-3F7CD8F640F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F1EB3D-7CEB-3ACB-C3D2-06EA918232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6C8B761-39F3-A08E-E0A2-E8641C8A27B6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09AD069-3877-5D01-C176-5026ADC99A06}"/>
                </a:ext>
              </a:extLst>
            </p:cNvPr>
            <p:cNvSpPr txBox="1"/>
            <p:nvPr/>
          </p:nvSpPr>
          <p:spPr>
            <a:xfrm>
              <a:off x="487110" y="4007635"/>
              <a:ext cx="816978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birthday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5E7AC7-FB6F-E6A7-CD26-D943E59CA288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1_L17_kihon_v6_birthday">
            <a:hlinkClick r:id="" action="ppaction://media"/>
            <a:extLst>
              <a:ext uri="{FF2B5EF4-FFF2-40B4-BE49-F238E27FC236}">
                <a16:creationId xmlns:a16="http://schemas.microsoft.com/office/drawing/2014/main" id="{13154CED-517C-885C-B7A6-727B9B47BA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0425" y="1997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C45DC6-7724-82BB-3A86-527AA8E33204}"/>
              </a:ext>
            </a:extLst>
          </p:cNvPr>
          <p:cNvSpPr/>
          <p:nvPr/>
        </p:nvSpPr>
        <p:spPr>
          <a:xfrm flipH="1">
            <a:off x="1820254" y="3492500"/>
            <a:ext cx="5503492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65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69BA9-398F-73A5-BFAB-097F343F0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32FF955-5FCE-1E14-32F5-2120E3F4827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406316C-ECF3-2EB7-B987-E12A3948CC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E41DCC-681D-7F61-A38F-A149247911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32F2D6-8582-CDFC-240D-427325B3A5EB}"/>
              </a:ext>
            </a:extLst>
          </p:cNvPr>
          <p:cNvGrpSpPr/>
          <p:nvPr/>
        </p:nvGrpSpPr>
        <p:grpSpPr>
          <a:xfrm>
            <a:off x="246233" y="1765287"/>
            <a:ext cx="8731046" cy="3327427"/>
            <a:chOff x="246233" y="1894371"/>
            <a:chExt cx="8731046" cy="332742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C32C500-CC7D-C059-3774-A90B7DA774C6}"/>
                </a:ext>
              </a:extLst>
            </p:cNvPr>
            <p:cNvSpPr txBox="1"/>
            <p:nvPr/>
          </p:nvSpPr>
          <p:spPr>
            <a:xfrm>
              <a:off x="1034041" y="3652138"/>
              <a:ext cx="70759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whose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9543BF0-7CC2-FE90-F4D6-172632A597C2}"/>
                </a:ext>
              </a:extLst>
            </p:cNvPr>
            <p:cNvSpPr txBox="1"/>
            <p:nvPr/>
          </p:nvSpPr>
          <p:spPr>
            <a:xfrm>
              <a:off x="246233" y="1894371"/>
              <a:ext cx="8731046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だれの</a:t>
              </a:r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</a:t>
              </a:r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1_L17_kihon_v7_whose">
            <a:hlinkClick r:id="" action="ppaction://media"/>
            <a:extLst>
              <a:ext uri="{FF2B5EF4-FFF2-40B4-BE49-F238E27FC236}">
                <a16:creationId xmlns:a16="http://schemas.microsoft.com/office/drawing/2014/main" id="{DA830BF8-A86E-5C09-C4AC-796DDFF332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930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F64FFCB-58E4-2EA1-C3CC-A7E0D3438148}"/>
              </a:ext>
            </a:extLst>
          </p:cNvPr>
          <p:cNvSpPr/>
          <p:nvPr/>
        </p:nvSpPr>
        <p:spPr>
          <a:xfrm flipH="1">
            <a:off x="2409914" y="3492500"/>
            <a:ext cx="432417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067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FAC63-B13F-29A8-BC6F-C4B7991F2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C783C40-FA25-E6FC-552A-6F2683BC15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28FC352-AB17-3768-514F-4C0AD339DE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5F37E7-6B91-F675-538C-84D0E19A2C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0993B1D-7129-3EDC-4151-5EB726123DDB}"/>
              </a:ext>
            </a:extLst>
          </p:cNvPr>
          <p:cNvGrpSpPr/>
          <p:nvPr/>
        </p:nvGrpSpPr>
        <p:grpSpPr>
          <a:xfrm>
            <a:off x="206478" y="1693268"/>
            <a:ext cx="8731046" cy="3471464"/>
            <a:chOff x="206478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A4A93C-6D47-ED2B-341D-8D9142957FE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E186A81-74CE-7236-A4DE-690D0A4D10D0}"/>
                </a:ext>
              </a:extLst>
            </p:cNvPr>
            <p:cNvSpPr txBox="1"/>
            <p:nvPr/>
          </p:nvSpPr>
          <p:spPr>
            <a:xfrm>
              <a:off x="206478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私のもの</a:t>
              </a:r>
            </a:p>
          </p:txBody>
        </p:sp>
      </p:grpSp>
      <p:pic>
        <p:nvPicPr>
          <p:cNvPr id="4" name="G1_L17_kihon_v8_mine">
            <a:hlinkClick r:id="" action="ppaction://media"/>
            <a:extLst>
              <a:ext uri="{FF2B5EF4-FFF2-40B4-BE49-F238E27FC236}">
                <a16:creationId xmlns:a16="http://schemas.microsoft.com/office/drawing/2014/main" id="{EE5B99EA-C774-F5EF-B9BD-3C6970BB0D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939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538D3B-25B6-D39D-3252-5E5090919265}"/>
              </a:ext>
            </a:extLst>
          </p:cNvPr>
          <p:cNvSpPr/>
          <p:nvPr/>
        </p:nvSpPr>
        <p:spPr>
          <a:xfrm flipH="1">
            <a:off x="2785929" y="3492500"/>
            <a:ext cx="357214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839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59568-1241-8952-B556-FADE86FA9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A213C0-E28B-0E35-F0C1-3568C60C73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1EBD87-3B67-C284-145C-3A1E500CBC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479450-BEB1-1B87-3248-BF02CE71D7A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95807E-3245-078A-CC33-C11DE4CC049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3A1F6F9-39CB-3D91-8167-9C32B6CCBFF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which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8D72083-D36B-84BC-E59A-BFD6BA1D217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どちら、どれ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7_kihon_v9_which">
            <a:hlinkClick r:id="" action="ppaction://media"/>
            <a:extLst>
              <a:ext uri="{FF2B5EF4-FFF2-40B4-BE49-F238E27FC236}">
                <a16:creationId xmlns:a16="http://schemas.microsoft.com/office/drawing/2014/main" id="{49A4D5B5-95D6-ACD0-B8AC-DC8AD00E08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577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C19D0F-E5B7-C0AF-0EE0-E39F7F379721}"/>
              </a:ext>
            </a:extLst>
          </p:cNvPr>
          <p:cNvSpPr/>
          <p:nvPr/>
        </p:nvSpPr>
        <p:spPr>
          <a:xfrm flipH="1">
            <a:off x="2452643" y="3492500"/>
            <a:ext cx="4238714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563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D27BA-A741-4AE2-153D-E957900F6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540A9A-B50A-F644-3FCB-7A8D1149AB1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A57775-7EB6-ACC6-CF02-37E6C1AFA0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B9B367-DD9D-151E-B01E-9ACA8CD935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1202127-DB3E-D367-EBD5-00A613E97D27}"/>
              </a:ext>
            </a:extLst>
          </p:cNvPr>
          <p:cNvGrpSpPr/>
          <p:nvPr/>
        </p:nvGrpSpPr>
        <p:grpSpPr>
          <a:xfrm>
            <a:off x="649356" y="1345068"/>
            <a:ext cx="7845288" cy="4167864"/>
            <a:chOff x="649357" y="1726619"/>
            <a:chExt cx="7845288" cy="4167864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443BB29-E403-44FE-1696-CD9539B8EC5F}"/>
                </a:ext>
              </a:extLst>
            </p:cNvPr>
            <p:cNvSpPr txBox="1"/>
            <p:nvPr/>
          </p:nvSpPr>
          <p:spPr>
            <a:xfrm>
              <a:off x="649357" y="1726619"/>
              <a:ext cx="7845288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つ、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  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なもの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E80C993-4F27-7075-FD5F-E5C07EA8F427}"/>
                </a:ext>
              </a:extLst>
            </p:cNvPr>
            <p:cNvSpPr txBox="1"/>
            <p:nvPr/>
          </p:nvSpPr>
          <p:spPr>
            <a:xfrm>
              <a:off x="1205948" y="432482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7_kihon_v10_one">
            <a:hlinkClick r:id="" action="ppaction://media"/>
            <a:extLst>
              <a:ext uri="{FF2B5EF4-FFF2-40B4-BE49-F238E27FC236}">
                <a16:creationId xmlns:a16="http://schemas.microsoft.com/office/drawing/2014/main" id="{D65BB96F-4E7C-AD1B-2761-33FB3B4471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654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9DEE77C-ECC8-2673-56F8-24A708A850C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C5F5EFD-AE3E-3D64-A56B-742989CFAE7C}"/>
              </a:ext>
            </a:extLst>
          </p:cNvPr>
          <p:cNvSpPr/>
          <p:nvPr/>
        </p:nvSpPr>
        <p:spPr>
          <a:xfrm flipH="1">
            <a:off x="3238856" y="3776503"/>
            <a:ext cx="2666288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564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190200"/>
            <a:ext cx="787179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7_kihon_v1_where">
            <a:hlinkClick r:id="" action="ppaction://media"/>
            <a:extLst>
              <a:ext uri="{FF2B5EF4-FFF2-40B4-BE49-F238E27FC236}">
                <a16:creationId xmlns:a16="http://schemas.microsoft.com/office/drawing/2014/main" id="{24238D10-F618-424A-ABF7-2391547E52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8055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87D908-138B-4629-BAE8-55F03DDD5A50}"/>
              </a:ext>
            </a:extLst>
          </p:cNvPr>
          <p:cNvSpPr txBox="1"/>
          <p:nvPr/>
        </p:nvSpPr>
        <p:spPr>
          <a:xfrm>
            <a:off x="206478" y="2582615"/>
            <a:ext cx="873104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どこで</a:t>
            </a:r>
            <a:r>
              <a:rPr kumimoji="1" lang="en-US" altLang="ja-JP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0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0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17_kihon_v1_where">
            <a:hlinkClick r:id="" action="ppaction://media"/>
            <a:extLst>
              <a:ext uri="{FF2B5EF4-FFF2-40B4-BE49-F238E27FC236}">
                <a16:creationId xmlns:a16="http://schemas.microsoft.com/office/drawing/2014/main" id="{F7A37A34-F0AB-4E4C-B2A0-7F350C27B3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75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8E23E70-8BD7-4FE4-9EFE-86C2978F2EC2}"/>
              </a:ext>
            </a:extLst>
          </p:cNvPr>
          <p:cNvGrpSpPr/>
          <p:nvPr/>
        </p:nvGrpSpPr>
        <p:grpSpPr>
          <a:xfrm>
            <a:off x="1406382" y="1124517"/>
            <a:ext cx="6331236" cy="4608967"/>
            <a:chOff x="1406382" y="968328"/>
            <a:chExt cx="6331236" cy="460896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406382" y="968328"/>
              <a:ext cx="633123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住んでいる、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住む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603506" y="4007635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7_kihon_v3_live">
            <a:hlinkClick r:id="" action="ppaction://media"/>
            <a:extLst>
              <a:ext uri="{FF2B5EF4-FFF2-40B4-BE49-F238E27FC236}">
                <a16:creationId xmlns:a16="http://schemas.microsoft.com/office/drawing/2014/main" id="{611B8496-80E5-438F-A58D-6FB21A0F30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3582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7_kihon_v3_live">
            <a:hlinkClick r:id="" action="ppaction://media"/>
            <a:extLst>
              <a:ext uri="{FF2B5EF4-FFF2-40B4-BE49-F238E27FC236}">
                <a16:creationId xmlns:a16="http://schemas.microsoft.com/office/drawing/2014/main" id="{D4EECD2B-FD73-4FB7-ADC1-B78E0B5ABA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847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CB1ED48-CDE3-4C32-8490-C644C4F6092C}"/>
              </a:ext>
            </a:extLst>
          </p:cNvPr>
          <p:cNvSpPr txBox="1"/>
          <p:nvPr/>
        </p:nvSpPr>
        <p:spPr>
          <a:xfrm>
            <a:off x="1406382" y="2028617"/>
            <a:ext cx="63312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住んでいる、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住む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7_kihon_v3_live">
            <a:hlinkClick r:id="" action="ppaction://media"/>
            <a:extLst>
              <a:ext uri="{FF2B5EF4-FFF2-40B4-BE49-F238E27FC236}">
                <a16:creationId xmlns:a16="http://schemas.microsoft.com/office/drawing/2014/main" id="{D6F19681-B85E-41DD-8EDC-2D58F66318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477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7_kihon_v5_when">
            <a:hlinkClick r:id="" action="ppaction://media"/>
            <a:extLst>
              <a:ext uri="{FF2B5EF4-FFF2-40B4-BE49-F238E27FC236}">
                <a16:creationId xmlns:a16="http://schemas.microsoft.com/office/drawing/2014/main" id="{4D518551-2A82-4F63-8A4E-D75626DC77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444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16848</TotalTime>
  <Words>204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2146</cp:revision>
  <cp:lastPrinted>2016-06-23T16:36:17Z</cp:lastPrinted>
  <dcterms:created xsi:type="dcterms:W3CDTF">2016-05-30T03:13:09Z</dcterms:created>
  <dcterms:modified xsi:type="dcterms:W3CDTF">2025-09-30T06:52:33Z</dcterms:modified>
</cp:coreProperties>
</file>