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3"/>
  </p:notesMasterIdLst>
  <p:handoutMasterIdLst>
    <p:handoutMasterId r:id="rId94"/>
  </p:handoutMasterIdLst>
  <p:sldIdLst>
    <p:sldId id="3668" r:id="rId2"/>
    <p:sldId id="3669" r:id="rId3"/>
    <p:sldId id="4311" r:id="rId4"/>
    <p:sldId id="4151" r:id="rId5"/>
    <p:sldId id="4096" r:id="rId6"/>
    <p:sldId id="4133" r:id="rId7"/>
    <p:sldId id="4098" r:id="rId8"/>
    <p:sldId id="4217" r:id="rId9"/>
    <p:sldId id="4218" r:id="rId10"/>
    <p:sldId id="4219" r:id="rId11"/>
    <p:sldId id="4220" r:id="rId12"/>
    <p:sldId id="4221" r:id="rId13"/>
    <p:sldId id="4222" r:id="rId14"/>
    <p:sldId id="4223" r:id="rId15"/>
    <p:sldId id="4224" r:id="rId16"/>
    <p:sldId id="4225" r:id="rId17"/>
    <p:sldId id="4306" r:id="rId18"/>
    <p:sldId id="4312" r:id="rId19"/>
    <p:sldId id="4162" r:id="rId20"/>
    <p:sldId id="4163" r:id="rId21"/>
    <p:sldId id="4164" r:id="rId22"/>
    <p:sldId id="4165" r:id="rId23"/>
    <p:sldId id="4166" r:id="rId24"/>
    <p:sldId id="4167" r:id="rId25"/>
    <p:sldId id="4168" r:id="rId26"/>
    <p:sldId id="4226" r:id="rId27"/>
    <p:sldId id="4227" r:id="rId28"/>
    <p:sldId id="4228" r:id="rId29"/>
    <p:sldId id="4229" r:id="rId30"/>
    <p:sldId id="4230" r:id="rId31"/>
    <p:sldId id="4231" r:id="rId32"/>
    <p:sldId id="4307" r:id="rId33"/>
    <p:sldId id="4313" r:id="rId34"/>
    <p:sldId id="4176" r:id="rId35"/>
    <p:sldId id="4177" r:id="rId36"/>
    <p:sldId id="4178" r:id="rId37"/>
    <p:sldId id="4179" r:id="rId38"/>
    <p:sldId id="4180" r:id="rId39"/>
    <p:sldId id="4181" r:id="rId40"/>
    <p:sldId id="4182" r:id="rId41"/>
    <p:sldId id="4232" r:id="rId42"/>
    <p:sldId id="4233" r:id="rId43"/>
    <p:sldId id="4234" r:id="rId44"/>
    <p:sldId id="4235" r:id="rId45"/>
    <p:sldId id="4236" r:id="rId46"/>
    <p:sldId id="4237" r:id="rId47"/>
    <p:sldId id="4308" r:id="rId48"/>
    <p:sldId id="4314" r:id="rId49"/>
    <p:sldId id="4190" r:id="rId50"/>
    <p:sldId id="4238" r:id="rId51"/>
    <p:sldId id="4239" r:id="rId52"/>
    <p:sldId id="4240" r:id="rId53"/>
    <p:sldId id="4241" r:id="rId54"/>
    <p:sldId id="4242" r:id="rId55"/>
    <p:sldId id="4243" r:id="rId56"/>
    <p:sldId id="4244" r:id="rId57"/>
    <p:sldId id="4245" r:id="rId58"/>
    <p:sldId id="4246" r:id="rId59"/>
    <p:sldId id="4247" r:id="rId60"/>
    <p:sldId id="4248" r:id="rId61"/>
    <p:sldId id="4249" r:id="rId62"/>
    <p:sldId id="4309" r:id="rId63"/>
    <p:sldId id="4315" r:id="rId64"/>
    <p:sldId id="4204" r:id="rId65"/>
    <p:sldId id="4250" r:id="rId66"/>
    <p:sldId id="4251" r:id="rId67"/>
    <p:sldId id="4252" r:id="rId68"/>
    <p:sldId id="4253" r:id="rId69"/>
    <p:sldId id="4254" r:id="rId70"/>
    <p:sldId id="4255" r:id="rId71"/>
    <p:sldId id="4256" r:id="rId72"/>
    <p:sldId id="4257" r:id="rId73"/>
    <p:sldId id="4258" r:id="rId74"/>
    <p:sldId id="4259" r:id="rId75"/>
    <p:sldId id="4260" r:id="rId76"/>
    <p:sldId id="4261" r:id="rId77"/>
    <p:sldId id="4310" r:id="rId78"/>
    <p:sldId id="4316" r:id="rId79"/>
    <p:sldId id="4263" r:id="rId80"/>
    <p:sldId id="4264" r:id="rId81"/>
    <p:sldId id="4265" r:id="rId82"/>
    <p:sldId id="4266" r:id="rId83"/>
    <p:sldId id="4267" r:id="rId84"/>
    <p:sldId id="4268" r:id="rId85"/>
    <p:sldId id="4269" r:id="rId86"/>
    <p:sldId id="4270" r:id="rId87"/>
    <p:sldId id="4271" r:id="rId88"/>
    <p:sldId id="4272" r:id="rId89"/>
    <p:sldId id="4273" r:id="rId90"/>
    <p:sldId id="4274" r:id="rId91"/>
    <p:sldId id="4275" r:id="rId9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24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2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presProps" Target="presProp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notesMaster" Target="notesMasters/notesMaster1.xml"/><Relationship Id="rId9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75265-E0B0-37D9-1014-EB6AAEFAC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6549BAA-E17B-96E9-29C4-3105424F72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C1A5117-5A50-15D6-F07A-74C2C2770E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3EF793-21F5-7B31-7383-0B614D5524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3956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5D1E9C-FEFD-43F6-DF6C-2136429B4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70B8AE7-3B6A-204D-26CB-36A2174875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6973452-B9F7-24C4-0370-B4C88AFEDF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A7E4173-F16D-609C-6ED6-1A15A29535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55383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26DB4E-5C5F-24FF-B038-7717D4F65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A5F973B-EAC8-3DC5-AB13-AEA8FB6A9D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41157F9-7620-2BD8-BD44-E851D7DD26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62DEDB1-393C-E2EE-363D-22BBDABA95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68658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E01A90-075D-A47B-0E79-4299066F1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3A461BB-B007-01E2-6B00-82FF07E728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9A69506-4B4D-858A-B7B2-4D1A7D3C0A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1DF7ED4-B1A9-8B09-53E7-4AE1919E4F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75675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A714E3-2DCF-345C-8543-43536BCCE1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41E6DFC-37DA-D6B0-4D9D-6457A572B6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6E4D20F-F141-2B90-2433-1B786EB55B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C16D0B-3B35-5C46-C85A-3C397B97DC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93717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B7D018-11A1-7634-09FF-C7FDA7C107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71CA5BA-55C4-71AD-F588-622F473DE0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C91E6DC-52D5-B08F-4E62-64BB15167F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760B0B0-99D7-FEF5-414D-B576CCF045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02004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26C523-71BB-9B86-B136-B9BD065EEB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4AE7B1E-7AD8-5E20-ED81-2298300499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052CA4B-242E-8DAD-A6DF-6B3B035E8A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E6748D3-36F5-9CAC-D757-6B4164FB5D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4491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CC06E-41F8-CD31-6024-CE090E3C14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E0F2645-1745-8601-7C5E-4D917B1F47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7122B33-9C55-105F-E8D8-85E274B653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355CF1F-3682-6745-4028-825E112DB5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23468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6CBAA-7E64-2AD9-54D8-3D3CF6663B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FE8A1AA-72AC-44C7-BEE3-1DE509E34E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8F422FB-EF08-BEAB-8199-C4F69F87D0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81B7F58-D558-33E1-296A-F999E2A1AD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60206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A7B5A5-4C45-F787-B888-E006EF3B2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9DB29E8-ECA7-0EF9-99D9-26727BA7B4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77119BA-D624-E2C7-D868-5A12B300CF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DDF55B5-4576-837F-8990-4D38FF5BE1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3890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1A2091-0730-82F8-306D-A17E8BDE10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668C621-629B-1847-6D77-3C20950CCE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D07AFDA-4C06-9206-5B90-F2B9E2C41B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1B1579-B218-8052-BC4E-F80F01C4A5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443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A4FDF-D8E5-AC8D-02D1-BF322CCEB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62DE79F-39D4-B85E-894F-C8DFF52FB4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720D9F6-E5E2-6294-9685-CA71483225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013DD7-A1DB-682B-DC7C-068FF4B79D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8709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85E9C4-641F-7408-0CD2-78363F7D07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26F57D5-25F8-2960-8F5C-529DD89112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F972EBF-494F-44C7-CA36-FF24AA5D6E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DC6259-9E8F-B690-1B93-19D6B353E4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70602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7DDB76-52A4-FA42-4D33-0FB9DB877F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1EB63F3-0D8A-D7E5-3E96-907D046940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CD64B90-7A23-590A-F8C5-735415A37E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7EBBB67-D828-EC49-DBD2-9EF54A6CED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712901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E045B0-23E2-1572-5876-C387F2D00E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D5B8E90-C183-6E22-C8BE-422E379239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F3ACE93-C922-C12C-B91C-380E3BBD94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33AFDA9-B936-CF31-D4C3-E695BD9236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824050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E01504-FB8D-E929-07E9-E017266668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5405809-E1F1-C768-F107-8DC815111F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4533101-5413-6401-C531-9A767FD30C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FFAC5AA-3B57-DB3F-4E0A-2CD464693D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802675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DBB313-5D9F-7AC1-533D-C6E1BF98D8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A7497E3-B077-FF63-5CA2-5ABFE8063C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672E6B3-5E75-95A9-A0A6-D4AFD65577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C8713C-8EDD-AFCE-B268-95401693B4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289328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5A5239-76B9-4262-9FBC-920FC48B55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261A951-C573-0D46-9D4A-C3097DCC48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949526C-5004-74F6-1386-116BAE96D3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9F1371B-CEE8-BA70-0B4F-CD857CD99C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861023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F23E9-337A-C332-3AC3-B617ED461A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9249245-43AD-7940-647A-E1ADBFFF79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546DFA0-6547-380E-A2D4-DD40C60717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30894E2-9410-64F3-132C-05A5870C58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608386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B99BF2-38F8-46E6-9AB5-02D3795B57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5706555-25FC-4CBD-569F-F6F82D7E42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031D6DB-F64E-1ECE-70D2-9AB99B1BAF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4326715-90AB-14D9-1F45-4A690A83BC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243905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F555CD-AFA8-5434-4F40-E8A99EF41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E3C47AD-BBA1-6195-BEA0-110A31BBFB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253DBE4-93A8-09AD-16DC-2C2C86822C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C3EC87C-AE89-9CF3-C113-A49DE42FA5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382092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649AD2-4F3A-1232-DDD5-551DF8F3E2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F6BA982-962A-8E93-8667-EEAC461F68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A580A2F-54F2-C73D-9366-A422574379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C7C0FD4-84B6-B517-5C6F-79472C6CE2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78159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6D209E-ED81-EC3B-A989-0B68074CF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1B16F31-5E23-2896-4CC1-92032CFA5C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EE8CF68-B618-FD23-6F4E-5744B928D0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498C24-1B1D-FCB0-7582-E0705B1832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16065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173845-25AB-F921-EC66-F79C8562E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1137971-72C7-A0E2-286C-B7F6B20CFC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88B392B-DC50-09F0-3EAC-1E9E527D3D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5557F4A-B53C-E59E-7ED6-A2F8594B07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920317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F0D65A-BDF9-E7C3-D73C-FE47EA24C2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8872879-5FA2-8CD7-9BB3-6FEFF21DE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D808974-B616-C539-4946-58627CB4E8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F792352-77EB-45B8-6945-5B8AF899B3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407654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5F2A79-20EA-4CCB-CEC2-6326A61E38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C7188F2-0896-189E-5E9E-01FE74B092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11165A8-F422-F276-4E89-B447249972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5C3F203-BA18-E21A-206C-E58C1625B6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229118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E83B80-42A3-C85E-1F88-72969B6B78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73340DE-A1AB-6D90-16C9-BCE8D41B06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3381ECA-3A3C-A0B4-D544-911F407952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9D9864B-85EC-0786-3ED1-FD81CB58E5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938462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CEA9BD-5D30-D89F-C01D-0548FCDA9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C0EAE3C-5F6A-D2DD-613C-90E9BA1C77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2897C82-3005-7BF7-5942-A8E651328C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562EA13-F7F2-A059-A9CA-4EB11D4C9D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679600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59B35B-A95B-7E2C-2134-C67238FB11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9E94747-3812-4BF4-E35B-55685C93E1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98D712E-28F3-706A-6487-09AC02D465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3E25F17-8B2F-5199-BFD9-40BCFCDE44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81707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03FA4C-7ABA-036B-C76C-D95A8752A7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533767E-0580-4DAF-57D2-789AA89A36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C83DAF8-63EA-2154-06F0-549CEB2B56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5A30E7D-3778-3098-F33A-701246FAE3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498322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98C76-D387-90C5-2086-7AEB3270F0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472FF11-4263-B359-07CD-44360E1DA1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A4E1305-65EF-2072-B08D-ED1F004A70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E7A711F-C3C8-6EA8-540E-8001E988B6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82110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78F2BF-18EF-EBD9-0E85-EFCD6C7E68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1F1B463-CF18-ADF9-D895-362A6F1781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62BC7E8-F572-91DD-7520-D1DD9187FB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8E94F5B-349E-BCB3-A999-38DEF4F664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507909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869160-D6CE-6951-616C-938A71D043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125AFFD-440D-1829-5D35-9B731CB175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4F8F326-AC4F-4B73-A596-067BA74B5B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7537210-78A2-758A-7506-D92C21F237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1443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454609-C2FF-540B-C480-2C1399ACA4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A727EFE-05CE-4092-F9FA-BA6ECD7CF0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23385AC-EA7E-85EC-09F7-D2E3EB5E71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7ADB3BD-AA13-4889-1E01-9C9AADAFB4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948708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CE25C1-F940-8E73-A003-0492C5842B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F244673-3A96-FFCC-677E-7D6B06208D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F861FAA-ACD6-12CF-7FEA-3FFB6924C7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72DD28B-0AB8-7028-396D-4C7C43DCC1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399540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B8D2CA-145B-46CB-A594-338361807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657B1E0-FB15-BC66-F3E0-3536F206FF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54046BE-4CD3-28F9-DE13-CF759471AD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252864E-3E67-2FAD-19A6-91876475BE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285551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4FCC7C-3188-39B8-CFA0-E5C8A7C2E1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073BE4D-66D1-9017-3FD4-6BE2D59944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8C93375-34F8-F071-836A-2FCF6FDF54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E458009-3CDF-B066-FD68-FEF03FC1BF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413736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551C34-25A4-F689-E7FC-7B42846C3F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0A24624-8B65-62A2-3D55-369E57029D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324F26B-32BB-F083-083F-1B39E41339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0EAA41E-9F1C-25C8-2F34-02196DF34A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161305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596F80-4E60-7FAF-FEBC-F64C9895FD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47D3755-FAD8-374D-79E4-3A202D089F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A9A1E68-741F-3B24-ED7B-03572790F4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C4184DB-D21A-0849-18F9-A5DCB41138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616936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EC6CE2-BD27-A4CD-5DD6-008464834E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6823631-D3EF-8DB9-0B6D-300F166BFF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9D589C8-3F29-7788-6686-82667894CA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A3341B8-708B-DD37-E6A2-FBD6604C50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636849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F00465-2E5B-4128-1381-A9A140AD48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5644356-38C4-DC51-C00B-DB51A6EA31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AD886D2-6C2A-B846-3589-E043604D59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42C0B92-28B1-3300-7C7F-AE50298302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044353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BC5A1B-4BAF-85BF-2BE4-3451BCB4D6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36E0838-0F3B-4219-6B08-88E1796C7C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3A63F89-63EB-5480-9B1D-F4FB7A39FA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397D6B5-8EDA-D2E8-7E17-F0EC70548C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526104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FDFA85-F881-ACF8-B4A7-53F5DF42A4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695D5E3-C4A0-E606-53F4-8D3C38D19E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2BF3EB9-9935-CF52-DE9A-2CB7A9DB67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7128DF3-9FD6-F754-5F43-A5534D7586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252642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E8EE99-50CB-E930-EAF1-88AC61F9D1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D8DCBF7-F3A7-4465-120D-196B91EC0F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87C96D7-E85E-FD35-A74A-C595A1BA49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53E7B34-ABD2-2842-F305-EC833464B3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0783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32CCAF-A198-6C78-E384-E8DA705880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670B33D-CAA1-E3D5-5945-F02C3E9352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7C70427-1789-64CD-4524-B64A9FB7D5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D8E588C-0343-0F0D-2FEA-E186F01BA2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4169250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81429D-3B6B-B2E8-5351-4261FCD31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B60E789-8AFE-ADD0-B9E0-FEA358B452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5423E29-245E-6B9D-EB4D-095363B636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F381D9C-5C62-CC90-AFE9-4BBEC62501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275107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209A1-4FD6-7FC4-FCCB-0B862BF5E9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8327508-53A9-CA83-5217-60F7101E1B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C912105-89D4-FFBD-8EA1-7ACF422D9D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B3A7B5E-8D0D-430B-97E2-9CCD37122E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4748204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E8FEAB-553E-B5C7-40AA-D897647AD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C2ABEB2-4E11-9387-8F29-ABFDE3D046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375B240-9B84-531E-903F-233C70D395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D2510E1-254A-59A9-CF8E-EDA27A106E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1650168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75B7A7-7A07-51B5-845E-BCC5254FFC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BB62CF8-72A4-1374-714E-38F4E0B02D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990E727-8F7F-3D49-23B7-816FCA2E2E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B21B535-DBE5-C3F4-4619-0DB6112B90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8715918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975333-B0A8-1A94-D92B-EC961A6651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6835F3A-D3FA-31E5-A7E3-7E6CB173BC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91473DF-65EC-95BD-F493-9BEE0B0D77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9B91F8D-71FD-06B8-0FD0-590D97BAE4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532851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C8D41A-3F16-B037-6E9B-C5ADF8124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6E28141-475E-62EC-032A-3DB6538FA5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C78F66D-0E1B-CC87-20C0-45DC94B2A3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F222855-2D72-1ACD-74F8-C2BCA1106B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4528900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98A78F-9FF4-F325-5B55-E78C91FAFF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FD60EDB-5FEF-4FAC-F888-6810B682C0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9C47AC3-5427-30F1-655A-E0458709EA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6F9A620-5214-A100-B4BD-ED0904051C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4954834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AA42DD-B145-0A21-B637-E4910FF131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B355F9A-BA7F-5D8C-30AA-65FF857FB0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1DD57CF-BE38-9013-0794-48EECA59A9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4B2448F-ED2F-D8F7-67FC-5A0971C557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5173517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7304C9-A81C-FB6C-76A3-E56644278D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82B29B6-5963-5377-05BF-791FF1A5F4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30B4BC8-C5FC-3448-EFE6-F7867980D6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B51BD7F-69AA-D688-C9FC-A50D92A7EE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1384469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7267C8-D8E8-3691-0619-03F607F767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42D10F3-5A4E-A47F-1DB3-BB8962D566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7DB75F8-45DA-EDF8-FB56-725F701C6C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7A6786D-FB8D-BF25-9EC7-A820AB0AF4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90564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2CB75F-7B70-5206-6BAE-8D517AC660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D327C75-3566-BDBE-8A59-001AEFA755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CDBC855-DB7A-2FE1-1F2A-65CC5E93AE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4D53B88-877A-D24B-7094-D964E79899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7925035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CB345F-2C71-0117-B4DB-C864DE03B3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813C7F8-45F1-8487-9940-D557636CD2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8453686-C86A-8278-CC1A-8F747F5D3C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062F119-5309-7F47-8245-473E2DB8F8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7759575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B118FE-6F9A-23A5-21C9-73F291E2A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4CADEDE-81DE-927E-CFE1-B3CBD710EF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7946790-5B78-D167-2EB6-689B58AAA9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6938F5E-5FCF-87D1-4D8B-ACB52E3D13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9679249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A1654C-2FED-0C39-495E-7271E65B5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4241CA6-6995-448F-2C46-09AFE2F3E5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8E9EB33-263D-6AFE-3F8F-EF71038D09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B46057D-4A06-6BD3-F52F-40D08E61ED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7768836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3C2B1B-F1AA-81C4-509F-38FD3E24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E8F1F37-DAB6-8588-98B7-5021D4CBCE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48BA99D-A57B-83F7-51FE-1ABC9C4E2D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BA1B4EA-558B-6371-2A51-6070EFD8CC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0648755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F318DD-15E4-1A54-8B17-655CAECD5A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3CE7CE7-5FDC-D6A2-C8F8-AC6A1E83E2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F9D96E5-F6DE-133F-1061-D0764B5847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5697923-38EF-E501-10EF-58A63DEAE3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8819649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45350-2D48-3E8D-53F9-606FE13343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EEB84C9-E50B-5EDE-EE33-C66A974FE4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F02A79F-F373-FA21-5427-C239390263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8A95492-2882-4BEE-BB77-AA0770620F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00718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E9E80C-90F0-1155-3E08-CFAB0F0D0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C4EF18F-973E-F150-AA24-F89F0E1C8E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3B074A8-D34A-1C08-C1DA-0B24A7A865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6C7D421-D216-080A-684D-C0C7C8D332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431990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6FA92B-7E91-E5FA-6DF5-66DB78B37C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E0DD9F3-C2E6-99AF-7A2F-653B02F517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BFD5762-AFD8-7A01-90ED-FEE34112B5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B7CF6E9-5EF4-2BFD-6F26-903AAA2619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5713315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DD7EB3-B003-91CF-B1E9-F645DBAC1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80E409C-1004-B753-2D17-2446DC2BE2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D255FD1-F8FA-DEA8-62C8-6A04F88290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1D793CC-C97F-2AE1-6A49-20931FAD6E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627364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A2D4FA-1298-5189-108B-3BABD7762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E344012-F096-2CFE-3CF0-688605021B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CECD4A7-5E8B-9EE1-7CE9-DBD5A60E9C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816F86A-CA24-910F-CD2F-6147CC4B58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75556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B810D9-E526-5462-F49B-75481FD729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8CC08A8-420D-8709-81A7-1D1F65BB4F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E8C00BE-B19A-8539-F918-83EF56C9F1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01066CD-03E8-CC26-0972-A53DAC9D53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7440289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AC429E-903D-E627-9BDA-4CA4C48F1C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250145E-01EA-F8D6-D50E-E95931EA76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80653B0-FD43-E2C1-D90F-C5B3154EDA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B07C75E-2432-FA1B-1E0C-C08BDD4DF5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4474296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18E0D4-FBAA-5E42-1157-0F7EA14543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82584F5-1F57-2D18-F65C-DC14123936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81F08F5-7FAB-7391-D1E6-41905EAF2A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7A04CB6-9E2F-6B40-9312-C15CB23E40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8374426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2AABF3-4C2F-01F3-3CFC-31CE79E6AC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18DCE03-291F-E177-542A-F5FBE68DEE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30F95C0-3579-1CCF-E525-939721354D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B21D66C-AF52-2575-0478-7C73CCFC68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4817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1616F6-EFC2-F71D-578C-BDA647805D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483FF7F-B699-A1EB-38CF-49E887C083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7EB0B67-DDB6-2793-34F9-CBD3A5FBF2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8A1A6F5-BE79-8136-DDE6-30F59C3B5A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28782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709968-FCE4-C4BD-F557-773336053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0A70538-1FAD-87EF-8979-E7EC70A314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FC7FF01-E9C6-48B4-0596-C2733CE5C4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4906A2E-3777-4B45-463E-8A0315F601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0171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8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0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4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5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6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8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9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0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5.mp3"/><Relationship Id="rId1" Type="http://schemas.microsoft.com/office/2007/relationships/media" Target="../media/media15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3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5.mp3"/><Relationship Id="rId1" Type="http://schemas.microsoft.com/office/2007/relationships/media" Target="../media/media15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4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5.mp3"/><Relationship Id="rId1" Type="http://schemas.microsoft.com/office/2007/relationships/media" Target="../media/media15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5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7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8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7.mp3"/><Relationship Id="rId1" Type="http://schemas.microsoft.com/office/2007/relationships/media" Target="../media/media17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9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7.mp3"/><Relationship Id="rId1" Type="http://schemas.microsoft.com/office/2007/relationships/media" Target="../media/media17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0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7.mp3"/><Relationship Id="rId1" Type="http://schemas.microsoft.com/office/2007/relationships/media" Target="../media/media17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1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8.mp3"/><Relationship Id="rId1" Type="http://schemas.microsoft.com/office/2007/relationships/media" Target="../media/media18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8.mp3"/><Relationship Id="rId1" Type="http://schemas.microsoft.com/office/2007/relationships/media" Target="../media/media18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8.mp3"/><Relationship Id="rId1" Type="http://schemas.microsoft.com/office/2007/relationships/media" Target="../media/media18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4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9.mp3"/><Relationship Id="rId1" Type="http://schemas.microsoft.com/office/2007/relationships/media" Target="../media/media19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5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9.mp3"/><Relationship Id="rId1" Type="http://schemas.microsoft.com/office/2007/relationships/media" Target="../media/media19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6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9.mp3"/><Relationship Id="rId1" Type="http://schemas.microsoft.com/office/2007/relationships/media" Target="../media/media19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7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0.mp3"/><Relationship Id="rId1" Type="http://schemas.microsoft.com/office/2007/relationships/media" Target="../media/media20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8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0.mp3"/><Relationship Id="rId1" Type="http://schemas.microsoft.com/office/2007/relationships/media" Target="../media/media20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9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0.mp3"/><Relationship Id="rId1" Type="http://schemas.microsoft.com/office/2007/relationships/media" Target="../media/media20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0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1.mp3"/><Relationship Id="rId1" Type="http://schemas.microsoft.com/office/2007/relationships/media" Target="../media/media21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1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1.mp3"/><Relationship Id="rId1" Type="http://schemas.microsoft.com/office/2007/relationships/media" Target="../media/media21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2.xml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1.mp3"/><Relationship Id="rId1" Type="http://schemas.microsoft.com/office/2007/relationships/media" Target="../media/media21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3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2.mp3"/><Relationship Id="rId1" Type="http://schemas.microsoft.com/office/2007/relationships/media" Target="../media/media22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4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2.mp3"/><Relationship Id="rId1" Type="http://schemas.microsoft.com/office/2007/relationships/media" Target="../media/media22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5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2.mp3"/><Relationship Id="rId1" Type="http://schemas.microsoft.com/office/2007/relationships/media" Target="../media/media22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6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3.mp3"/><Relationship Id="rId1" Type="http://schemas.microsoft.com/office/2007/relationships/media" Target="../media/media23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7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3.mp3"/><Relationship Id="rId1" Type="http://schemas.microsoft.com/office/2007/relationships/media" Target="../media/media23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8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3.mp3"/><Relationship Id="rId1" Type="http://schemas.microsoft.com/office/2007/relationships/media" Target="../media/media23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9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4.mp3"/><Relationship Id="rId1" Type="http://schemas.microsoft.com/office/2007/relationships/media" Target="../media/media24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4.mp3"/><Relationship Id="rId1" Type="http://schemas.microsoft.com/office/2007/relationships/media" Target="../media/media24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1.xml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4.mp3"/><Relationship Id="rId1" Type="http://schemas.microsoft.com/office/2007/relationships/media" Target="../media/media24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305A75-D1AB-A0CE-2922-1F6396A74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3705336-06A8-742C-1A88-28A479A7180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55A4CE4-AD94-3D1E-4EFF-1057525A50D5}"/>
              </a:ext>
            </a:extLst>
          </p:cNvPr>
          <p:cNvSpPr txBox="1"/>
          <p:nvPr/>
        </p:nvSpPr>
        <p:spPr>
          <a:xfrm>
            <a:off x="427615" y="2875002"/>
            <a:ext cx="828877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机の上に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1-2 It’s on the desk.">
            <a:hlinkClick r:id="" action="ppaction://media"/>
            <a:extLst>
              <a:ext uri="{FF2B5EF4-FFF2-40B4-BE49-F238E27FC236}">
                <a16:creationId xmlns:a16="http://schemas.microsoft.com/office/drawing/2014/main" id="{0FFDC75D-BA8F-C766-02D7-B8817830B28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17588" y="1743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86793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D7C077-F443-9BD8-40B0-A1E2239734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072A92B-E3C1-E3A5-07B9-3AB6E59A7F81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C23E487-510A-B627-4640-3188455CCEA4}"/>
              </a:ext>
            </a:extLst>
          </p:cNvPr>
          <p:cNvSpPr txBox="1"/>
          <p:nvPr/>
        </p:nvSpPr>
        <p:spPr>
          <a:xfrm>
            <a:off x="422314" y="4636321"/>
            <a:ext cx="829936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Where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your textbook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46CEDE0-87FC-4704-F0E1-D8C66FC66A10}"/>
              </a:ext>
            </a:extLst>
          </p:cNvPr>
          <p:cNvSpPr txBox="1"/>
          <p:nvPr/>
        </p:nvSpPr>
        <p:spPr>
          <a:xfrm>
            <a:off x="1689954" y="622848"/>
            <a:ext cx="576408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どこに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ありますか 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あなたの教科書は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1-3 Where is your textbook">
            <a:hlinkClick r:id="" action="ppaction://media"/>
            <a:extLst>
              <a:ext uri="{FF2B5EF4-FFF2-40B4-BE49-F238E27FC236}">
                <a16:creationId xmlns:a16="http://schemas.microsoft.com/office/drawing/2014/main" id="{70C09045-5FA4-D688-EC64-07E31760FA4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33463" y="20812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04991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C39017-A7E3-FCA5-1ECF-5E5D94A8D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B36A9B9-DB2B-FB2D-66D5-307F7C817B8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F6F6A22-5733-062D-C314-874B9AB6F637}"/>
              </a:ext>
            </a:extLst>
          </p:cNvPr>
          <p:cNvSpPr txBox="1"/>
          <p:nvPr/>
        </p:nvSpPr>
        <p:spPr>
          <a:xfrm>
            <a:off x="1855041" y="2409490"/>
            <a:ext cx="543391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[W----]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[y---] textbook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1-3 Where is your textbook">
            <a:hlinkClick r:id="" action="ppaction://media"/>
            <a:extLst>
              <a:ext uri="{FF2B5EF4-FFF2-40B4-BE49-F238E27FC236}">
                <a16:creationId xmlns:a16="http://schemas.microsoft.com/office/drawing/2014/main" id="{DDF6BC46-51FB-A524-D972-1E448A0693E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33463" y="20812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36189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4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06D14C-7781-9ABE-13AE-9ECC4E95B9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58165CF-8708-3A00-D847-0B32135B2F2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01-3 Where is your textbook">
            <a:hlinkClick r:id="" action="ppaction://media"/>
            <a:extLst>
              <a:ext uri="{FF2B5EF4-FFF2-40B4-BE49-F238E27FC236}">
                <a16:creationId xmlns:a16="http://schemas.microsoft.com/office/drawing/2014/main" id="{B00B88C3-C0B6-0C8F-9576-7FF94E4C5B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33463" y="2081213"/>
            <a:ext cx="406400" cy="4064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A402F3A-6C72-8466-E315-2CB30C6C0E0B}"/>
              </a:ext>
            </a:extLst>
          </p:cNvPr>
          <p:cNvSpPr txBox="1"/>
          <p:nvPr/>
        </p:nvSpPr>
        <p:spPr>
          <a:xfrm>
            <a:off x="1689957" y="2321004"/>
            <a:ext cx="576408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どこに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ありますか 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あなたの教科書は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194978910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F28310-51AC-4698-E501-AE098B1C8B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F2B2C9A-E454-3600-60FC-A9E8A5CE2AF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0E06BE5-E08C-2E5C-6956-229838FD4C53}"/>
              </a:ext>
            </a:extLst>
          </p:cNvPr>
          <p:cNvSpPr txBox="1"/>
          <p:nvPr/>
        </p:nvSpPr>
        <p:spPr>
          <a:xfrm>
            <a:off x="1975406" y="4636321"/>
            <a:ext cx="5193178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my bag.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B24F5DD-D4F5-7D5F-98C1-39A76AFF9763}"/>
              </a:ext>
            </a:extLst>
          </p:cNvPr>
          <p:cNvSpPr txBox="1"/>
          <p:nvPr/>
        </p:nvSpPr>
        <p:spPr>
          <a:xfrm>
            <a:off x="1590780" y="713174"/>
            <a:ext cx="596243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私のかばんの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中に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1-4 It’s in my bag.">
            <a:hlinkClick r:id="" action="ppaction://media"/>
            <a:extLst>
              <a:ext uri="{FF2B5EF4-FFF2-40B4-BE49-F238E27FC236}">
                <a16:creationId xmlns:a16="http://schemas.microsoft.com/office/drawing/2014/main" id="{72796657-0F00-29A9-C959-056C02261F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44588" y="18272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91897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5C0684-4922-0F20-C0A3-D605C5516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036C5A5-CFFE-2A6E-ED73-9A99A95240F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389FF06-CE11-511B-A690-9E86EF6EFA0B}"/>
              </a:ext>
            </a:extLst>
          </p:cNvPr>
          <p:cNvSpPr txBox="1"/>
          <p:nvPr/>
        </p:nvSpPr>
        <p:spPr>
          <a:xfrm>
            <a:off x="1224373" y="2917321"/>
            <a:ext cx="6695253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[m-] bag.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</p:txBody>
      </p:sp>
      <p:pic>
        <p:nvPicPr>
          <p:cNvPr id="2" name="01-4 It’s in my bag.">
            <a:hlinkClick r:id="" action="ppaction://media"/>
            <a:extLst>
              <a:ext uri="{FF2B5EF4-FFF2-40B4-BE49-F238E27FC236}">
                <a16:creationId xmlns:a16="http://schemas.microsoft.com/office/drawing/2014/main" id="{C7878EC7-A129-7A14-1CFD-2794F65F8F0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44588" y="18272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57844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CDA832-CB36-8F18-CFF7-C1B56AB48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4F887BF-1C97-626B-B7EB-0201E1479E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84A6F32-A202-64FA-84B0-3FB5D295EA41}"/>
              </a:ext>
            </a:extLst>
          </p:cNvPr>
          <p:cNvSpPr txBox="1"/>
          <p:nvPr/>
        </p:nvSpPr>
        <p:spPr>
          <a:xfrm>
            <a:off x="1590784" y="2321004"/>
            <a:ext cx="596243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私のかばんの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中に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3" name="01-4 It’s in my bag.">
            <a:hlinkClick r:id="" action="ppaction://media"/>
            <a:extLst>
              <a:ext uri="{FF2B5EF4-FFF2-40B4-BE49-F238E27FC236}">
                <a16:creationId xmlns:a16="http://schemas.microsoft.com/office/drawing/2014/main" id="{9B6730A3-3C70-84EA-638B-9E4F2052A76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44588" y="18272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99619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0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5983A-FD8C-E931-7D90-2A5A26A824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B3188AE3-7A86-BCC9-7A1A-5984C6BC3C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958715"/>
            <a:ext cx="8657070" cy="920576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D69D2DA-AFCF-BB57-9B93-90DFDDC1A3AC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A39BF0C-F32E-4878-9773-01481A782EE5}"/>
              </a:ext>
            </a:extLst>
          </p:cNvPr>
          <p:cNvSpPr txBox="1"/>
          <p:nvPr/>
        </p:nvSpPr>
        <p:spPr>
          <a:xfrm>
            <a:off x="537493" y="3677650"/>
            <a:ext cx="8069014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（主語）、（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do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～）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live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do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は助動詞で、主語の前に置くことで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疑問文を形成します。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Where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は「どこに」という場所をたずねる疑問詞で、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この文では 「どこに住んでいるか」を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たずねています。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54F7234B-20DC-A720-1499-E88986194F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79197CC-D33E-849B-80DB-4B4E8E248072}"/>
              </a:ext>
            </a:extLst>
          </p:cNvPr>
          <p:cNvSpPr txBox="1"/>
          <p:nvPr/>
        </p:nvSpPr>
        <p:spPr>
          <a:xfrm>
            <a:off x="1032443" y="1902674"/>
            <a:ext cx="3257793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あなたはどこに住んでいますか。</a:t>
            </a:r>
          </a:p>
        </p:txBody>
      </p:sp>
    </p:spTree>
    <p:extLst>
      <p:ext uri="{BB962C8B-B14F-4D97-AF65-F5344CB8AC3E}">
        <p14:creationId xmlns:p14="http://schemas.microsoft.com/office/powerpoint/2010/main" val="879557326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C4BACF-9EA3-0CB6-4BCB-5FA333AC2F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F8D21032-2262-DBBA-6BA3-B59C4A7C3E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958715"/>
            <a:ext cx="8657070" cy="920576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A6F2AAF-8F85-C426-EB71-2BC7D9585E7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BE37AE5-CA69-867E-B2F2-810F35E27A67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live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in Kyoto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「京都に」という意味をもち、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live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を修飾し、「どこに住んでいるか」を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説明しています。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507B6864-0BBC-EBDB-4F1C-E4C25E7B7B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FE977B3-95B0-46A6-1064-D3B56265B4E2}"/>
              </a:ext>
            </a:extLst>
          </p:cNvPr>
          <p:cNvSpPr txBox="1"/>
          <p:nvPr/>
        </p:nvSpPr>
        <p:spPr>
          <a:xfrm>
            <a:off x="3956397" y="1977435"/>
            <a:ext cx="262515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私は京都に住んでいます。</a:t>
            </a:r>
          </a:p>
        </p:txBody>
      </p:sp>
    </p:spTree>
    <p:extLst>
      <p:ext uri="{BB962C8B-B14F-4D97-AF65-F5344CB8AC3E}">
        <p14:creationId xmlns:p14="http://schemas.microsoft.com/office/powerpoint/2010/main" val="531321781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B4EA25-7C4D-4BF8-F9C6-4E7220E15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8121717-23C4-B27D-9E52-D8FEB112BFBB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F9A67D1-E440-C3A4-4B45-7E927480495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D467284-8DAF-31F3-1539-E22BE5880241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2172A04-1FE3-9F22-D2E8-7490776B387C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43D3635A-A84B-FA12-FDA2-660E40BA895B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4439784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030A7CE3-1A49-B143-7C79-1AEB00298A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958715"/>
            <a:ext cx="8657070" cy="707197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0CA1D-9B84-5E52-BE1E-254F4A7AEF8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F0619D-C099-9800-3D16-1D4594989050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my pen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Where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は「どこに」という場所をたずねる疑問詞で、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この文では 「ペンがどこにあるのか」を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たずねています。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FD8C0F4-CB43-A067-6ACE-1ECB1AE17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2ED730-B32D-BFC6-E380-3B466CDAF848}"/>
              </a:ext>
            </a:extLst>
          </p:cNvPr>
          <p:cNvSpPr txBox="1"/>
          <p:nvPr/>
        </p:nvSpPr>
        <p:spPr>
          <a:xfrm>
            <a:off x="1032443" y="1748665"/>
            <a:ext cx="3061091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私のペンはどこにありますか。</a:t>
            </a:r>
          </a:p>
        </p:txBody>
      </p:sp>
    </p:spTree>
    <p:extLst>
      <p:ext uri="{BB962C8B-B14F-4D97-AF65-F5344CB8AC3E}">
        <p14:creationId xmlns:p14="http://schemas.microsoft.com/office/powerpoint/2010/main" val="1617627385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ACF62-399F-BF3F-102E-1F24B8FF93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A2781E3-E735-4C6D-B9C5-B7B6ACFEC42B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9CA3EDD-E7AF-D314-DCCB-B24E4BB883D2}"/>
              </a:ext>
            </a:extLst>
          </p:cNvPr>
          <p:cNvSpPr txBox="1"/>
          <p:nvPr/>
        </p:nvSpPr>
        <p:spPr>
          <a:xfrm>
            <a:off x="1274858" y="4636321"/>
            <a:ext cx="6594279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Where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live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CE4A48C-DBB8-7FC7-8001-69409D356784}"/>
              </a:ext>
            </a:extLst>
          </p:cNvPr>
          <p:cNvSpPr txBox="1"/>
          <p:nvPr/>
        </p:nvSpPr>
        <p:spPr>
          <a:xfrm>
            <a:off x="1984784" y="713174"/>
            <a:ext cx="517442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どこに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住んでいますか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2-1 Where do you live">
            <a:hlinkClick r:id="" action="ppaction://media"/>
            <a:extLst>
              <a:ext uri="{FF2B5EF4-FFF2-40B4-BE49-F238E27FC236}">
                <a16:creationId xmlns:a16="http://schemas.microsoft.com/office/drawing/2014/main" id="{FDC34CC4-2A24-639D-293E-6D4650384D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77925" y="2251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57194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FCBBFC-700B-E658-1A1F-C5618AE08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F3E2013-203A-C909-7C1B-40C14A0A2E7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9405E3A-8C7C-BAC0-1B07-4336842E7D1B}"/>
              </a:ext>
            </a:extLst>
          </p:cNvPr>
          <p:cNvSpPr txBox="1"/>
          <p:nvPr/>
        </p:nvSpPr>
        <p:spPr>
          <a:xfrm>
            <a:off x="688489" y="2917321"/>
            <a:ext cx="7767021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[l---]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2-1 Where do you live">
            <a:hlinkClick r:id="" action="ppaction://media"/>
            <a:extLst>
              <a:ext uri="{FF2B5EF4-FFF2-40B4-BE49-F238E27FC236}">
                <a16:creationId xmlns:a16="http://schemas.microsoft.com/office/drawing/2014/main" id="{C97D51A3-5CD0-90C6-52BD-9A88819456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77925" y="2251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26708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3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80980-CC7E-F272-CDFD-001AE6F930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466E5B8-70AA-760E-67F5-A4EF792ACFE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418C8A7-8506-2BAF-8660-DA23439DBD06}"/>
              </a:ext>
            </a:extLst>
          </p:cNvPr>
          <p:cNvSpPr txBox="1"/>
          <p:nvPr/>
        </p:nvSpPr>
        <p:spPr>
          <a:xfrm>
            <a:off x="1984785" y="2321004"/>
            <a:ext cx="517442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どこに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住んでいますか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2-1 Where do you live">
            <a:hlinkClick r:id="" action="ppaction://media"/>
            <a:extLst>
              <a:ext uri="{FF2B5EF4-FFF2-40B4-BE49-F238E27FC236}">
                <a16:creationId xmlns:a16="http://schemas.microsoft.com/office/drawing/2014/main" id="{C1D90B9B-82D0-80FF-88BF-E9A3E09BED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77925" y="2251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38519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F74796-6CA8-AE88-0952-147F860E7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8298DCB-1646-AB9D-406E-993BCA6EE33E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E30A9B3-D585-1D76-D9BC-9214B573D4AB}"/>
              </a:ext>
            </a:extLst>
          </p:cNvPr>
          <p:cNvSpPr txBox="1"/>
          <p:nvPr/>
        </p:nvSpPr>
        <p:spPr>
          <a:xfrm>
            <a:off x="1971374" y="4636321"/>
            <a:ext cx="5201245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live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in Kyoto.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10A5DD4-2F51-134F-AAE1-EBCE55B4C65F}"/>
              </a:ext>
            </a:extLst>
          </p:cNvPr>
          <p:cNvSpPr txBox="1"/>
          <p:nvPr/>
        </p:nvSpPr>
        <p:spPr>
          <a:xfrm>
            <a:off x="424923" y="1198322"/>
            <a:ext cx="829414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住んでいます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京都に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2-2 I live in Kyoto.">
            <a:hlinkClick r:id="" action="ppaction://media"/>
            <a:extLst>
              <a:ext uri="{FF2B5EF4-FFF2-40B4-BE49-F238E27FC236}">
                <a16:creationId xmlns:a16="http://schemas.microsoft.com/office/drawing/2014/main" id="{A58FCA9A-EDBA-BC87-1313-6F897A05F6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19188" y="2039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81563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FAC3EA-1402-4C38-BB15-C4663134AF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5EAD30D-0DE2-2891-7729-8F452C5FD91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086D6EB-7732-25B8-2934-5E663DF50DED}"/>
              </a:ext>
            </a:extLst>
          </p:cNvPr>
          <p:cNvSpPr txBox="1"/>
          <p:nvPr/>
        </p:nvSpPr>
        <p:spPr>
          <a:xfrm>
            <a:off x="1535674" y="2917321"/>
            <a:ext cx="6072652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[l---]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Kyoto.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 </a:t>
            </a:r>
          </a:p>
        </p:txBody>
      </p:sp>
      <p:pic>
        <p:nvPicPr>
          <p:cNvPr id="3" name="02-2 I live in Kyoto.">
            <a:hlinkClick r:id="" action="ppaction://media"/>
            <a:extLst>
              <a:ext uri="{FF2B5EF4-FFF2-40B4-BE49-F238E27FC236}">
                <a16:creationId xmlns:a16="http://schemas.microsoft.com/office/drawing/2014/main" id="{47E95E53-B936-3A18-874A-414F6D5B001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19188" y="2039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11528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4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822E9F-168F-96FE-30DD-25346E0F0D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76B932F-E355-242F-753B-3F38CEE488F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74DEAB4-AF43-75C6-EBD2-587DE7150D64}"/>
              </a:ext>
            </a:extLst>
          </p:cNvPr>
          <p:cNvSpPr txBox="1"/>
          <p:nvPr/>
        </p:nvSpPr>
        <p:spPr>
          <a:xfrm>
            <a:off x="424926" y="2875002"/>
            <a:ext cx="829414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住んでいます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京都に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3" name="02-2 I live in Kyoto.">
            <a:hlinkClick r:id="" action="ppaction://media"/>
            <a:extLst>
              <a:ext uri="{FF2B5EF4-FFF2-40B4-BE49-F238E27FC236}">
                <a16:creationId xmlns:a16="http://schemas.microsoft.com/office/drawing/2014/main" id="{5154BF7A-7370-7468-D1B8-3A526FB8975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19188" y="2039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75487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4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DFA98F-FFF1-2FA0-D211-5D6741280D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E682221-9FEC-633A-5066-6AFDE028AA12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BB2A507-6AC0-4BB8-1D82-BF0CD46131F5}"/>
              </a:ext>
            </a:extLst>
          </p:cNvPr>
          <p:cNvSpPr txBox="1"/>
          <p:nvPr/>
        </p:nvSpPr>
        <p:spPr>
          <a:xfrm>
            <a:off x="965535" y="4636321"/>
            <a:ext cx="721292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Where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study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218D754-93E2-67A9-C941-D2C1A788C57E}"/>
              </a:ext>
            </a:extLst>
          </p:cNvPr>
          <p:cNvSpPr txBox="1"/>
          <p:nvPr/>
        </p:nvSpPr>
        <p:spPr>
          <a:xfrm>
            <a:off x="1984784" y="713174"/>
            <a:ext cx="517442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どこで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勉強しますか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2-3 Where do you study">
            <a:hlinkClick r:id="" action="ppaction://media"/>
            <a:extLst>
              <a:ext uri="{FF2B5EF4-FFF2-40B4-BE49-F238E27FC236}">
                <a16:creationId xmlns:a16="http://schemas.microsoft.com/office/drawing/2014/main" id="{4809016C-4FC6-BEB8-EC47-8E3D22F18CF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84263" y="20812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06687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D67038-9DB4-C45C-5623-4664573E8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C325344-291A-0EE9-DD9F-D17E04D6F20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7BDA31A-BD8E-3F74-8F4A-D95AF387913D}"/>
              </a:ext>
            </a:extLst>
          </p:cNvPr>
          <p:cNvSpPr txBox="1"/>
          <p:nvPr/>
        </p:nvSpPr>
        <p:spPr>
          <a:xfrm>
            <a:off x="505609" y="2917321"/>
            <a:ext cx="8132782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2-3 Where do you study">
            <a:hlinkClick r:id="" action="ppaction://media"/>
            <a:extLst>
              <a:ext uri="{FF2B5EF4-FFF2-40B4-BE49-F238E27FC236}">
                <a16:creationId xmlns:a16="http://schemas.microsoft.com/office/drawing/2014/main" id="{630962C6-98B5-A1C4-AD06-AA23EB15F04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84263" y="20812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68769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8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AC7B39-A751-79F4-33A1-E244B42A44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A742ED6-49F3-D77D-A2D1-867FCC5E022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A9DE8EF-2EAE-49ED-B37F-340BC5E73026}"/>
              </a:ext>
            </a:extLst>
          </p:cNvPr>
          <p:cNvSpPr txBox="1"/>
          <p:nvPr/>
        </p:nvSpPr>
        <p:spPr>
          <a:xfrm>
            <a:off x="1984785" y="2321004"/>
            <a:ext cx="517442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どこで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勉強しますか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2-3 Where do you study">
            <a:hlinkClick r:id="" action="ppaction://media"/>
            <a:extLst>
              <a:ext uri="{FF2B5EF4-FFF2-40B4-BE49-F238E27FC236}">
                <a16:creationId xmlns:a16="http://schemas.microsoft.com/office/drawing/2014/main" id="{249F9D93-255E-53F9-D5E4-040E2DC325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84263" y="20812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87118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0BE6E8-BF06-6B03-0A76-15FD7D156B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6ACC5DF-C5D2-B12C-F97F-C8058C109D29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84E1222-37BA-4D5B-B816-D5E40E4390A7}"/>
              </a:ext>
            </a:extLst>
          </p:cNvPr>
          <p:cNvSpPr txBox="1"/>
          <p:nvPr/>
        </p:nvSpPr>
        <p:spPr>
          <a:xfrm>
            <a:off x="1077127" y="4636321"/>
            <a:ext cx="698974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study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in the library.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9268872-D79B-4C52-ADEF-2C4A91E049BF}"/>
              </a:ext>
            </a:extLst>
          </p:cNvPr>
          <p:cNvSpPr txBox="1"/>
          <p:nvPr/>
        </p:nvSpPr>
        <p:spPr>
          <a:xfrm>
            <a:off x="1971374" y="811047"/>
            <a:ext cx="52013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勉強します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図書館の中で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2-4 I study in the library.">
            <a:hlinkClick r:id="" action="ppaction://media"/>
            <a:extLst>
              <a:ext uri="{FF2B5EF4-FFF2-40B4-BE49-F238E27FC236}">
                <a16:creationId xmlns:a16="http://schemas.microsoft.com/office/drawing/2014/main" id="{0DAE29F1-DAD6-62A1-0524-BDBA0FA0B3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74725" y="1497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02378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BFFDBF-AE9A-A84D-5B4D-F754183936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D26AC65C-3B24-E116-F127-3980FE9088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958715"/>
            <a:ext cx="8657070" cy="707197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AF0BB8A-47FB-C965-CDC2-183ABD45CFCF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02AB1FF-8C26-3332-4710-E17B27D026BF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on the desk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「机の上に」という意味をもち、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の場所を説明しています。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5E65140E-8C55-872E-60DD-6787428761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39746B5-A3E2-78C1-51F5-6E82FD19FDA1}"/>
              </a:ext>
            </a:extLst>
          </p:cNvPr>
          <p:cNvSpPr txBox="1"/>
          <p:nvPr/>
        </p:nvSpPr>
        <p:spPr>
          <a:xfrm>
            <a:off x="3791593" y="1748665"/>
            <a:ext cx="1460891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机の上です。</a:t>
            </a:r>
          </a:p>
        </p:txBody>
      </p:sp>
    </p:spTree>
    <p:extLst>
      <p:ext uri="{BB962C8B-B14F-4D97-AF65-F5344CB8AC3E}">
        <p14:creationId xmlns:p14="http://schemas.microsoft.com/office/powerpoint/2010/main" val="2367830593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CBB9B-1D52-C37E-27B1-289ED3BE8A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CBEFA87-E799-9447-31E7-3B7AB6524E9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9FFA815-8BA3-6E6F-0D1E-06B85F4D4E3B}"/>
              </a:ext>
            </a:extLst>
          </p:cNvPr>
          <p:cNvSpPr txBox="1"/>
          <p:nvPr/>
        </p:nvSpPr>
        <p:spPr>
          <a:xfrm>
            <a:off x="726822" y="2917321"/>
            <a:ext cx="7690355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the library.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2-4 I study in the library.">
            <a:hlinkClick r:id="" action="ppaction://media"/>
            <a:extLst>
              <a:ext uri="{FF2B5EF4-FFF2-40B4-BE49-F238E27FC236}">
                <a16:creationId xmlns:a16="http://schemas.microsoft.com/office/drawing/2014/main" id="{D13CC325-CCFC-8F2F-6781-645A98137EC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74725" y="1497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75312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32D1BF-A120-01D5-7A1F-B3548BACA3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581C299-C702-56AC-EDD4-AEE054E207C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DF6683B-6065-58F9-E65F-A850613EBF7E}"/>
              </a:ext>
            </a:extLst>
          </p:cNvPr>
          <p:cNvSpPr txBox="1"/>
          <p:nvPr/>
        </p:nvSpPr>
        <p:spPr>
          <a:xfrm>
            <a:off x="1971337" y="2321004"/>
            <a:ext cx="52013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勉強します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図書館の中で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2-4 I study in the library.">
            <a:hlinkClick r:id="" action="ppaction://media"/>
            <a:extLst>
              <a:ext uri="{FF2B5EF4-FFF2-40B4-BE49-F238E27FC236}">
                <a16:creationId xmlns:a16="http://schemas.microsoft.com/office/drawing/2014/main" id="{D0B3F88C-5E6C-D329-50BB-016E8AAAE9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74725" y="1497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33944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A06932-0694-6C95-2A42-9470B7D96E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>
            <a:extLst>
              <a:ext uri="{FF2B5EF4-FFF2-40B4-BE49-F238E27FC236}">
                <a16:creationId xmlns:a16="http://schemas.microsoft.com/office/drawing/2014/main" id="{70F3131F-5C2A-F4ED-25A2-C02ABCB98C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958715"/>
            <a:ext cx="8657070" cy="621846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61BB092-BB7D-C581-6B73-4AECBA3C9188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7D06BD7-04A2-9D41-7AB4-6F780B91B66F}"/>
              </a:ext>
            </a:extLst>
          </p:cNvPr>
          <p:cNvSpPr txBox="1"/>
          <p:nvPr/>
        </p:nvSpPr>
        <p:spPr>
          <a:xfrm>
            <a:off x="537493" y="3677650"/>
            <a:ext cx="8069014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your birthday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は疑問詞で、「いつ？」という意味をもちます。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2BA829BF-DB2E-BA67-712B-ED73997C88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E36896C-AD54-CADD-46CB-9A6B4A43C823}"/>
              </a:ext>
            </a:extLst>
          </p:cNvPr>
          <p:cNvSpPr txBox="1"/>
          <p:nvPr/>
        </p:nvSpPr>
        <p:spPr>
          <a:xfrm>
            <a:off x="1032444" y="1748665"/>
            <a:ext cx="3204630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あなたの誕生日はいつですか。</a:t>
            </a:r>
          </a:p>
        </p:txBody>
      </p:sp>
    </p:spTree>
    <p:extLst>
      <p:ext uri="{BB962C8B-B14F-4D97-AF65-F5344CB8AC3E}">
        <p14:creationId xmlns:p14="http://schemas.microsoft.com/office/powerpoint/2010/main" val="2561357465"/>
      </p:ext>
    </p:extLst>
  </p:cSld>
  <p:clrMapOvr>
    <a:masterClrMapping/>
  </p:clrMapOvr>
  <p:transition spd="slow">
    <p:push dir="u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5F09EA-85AF-775C-9367-077587C7C9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241BFE7B-6B0E-E476-60A7-C7667387C9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958715"/>
            <a:ext cx="8657070" cy="652329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59A371B-5AD5-C5DC-7C4F-A3EB0E37343A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F275DA2-B52C-A2F5-E116-728AC632421C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April 6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は前の文の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your birthday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を指しています。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E15DCC5F-1C32-E19C-5CCF-28B7DD8041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A378EAD-E6B9-352F-B747-FB59C93820A0}"/>
              </a:ext>
            </a:extLst>
          </p:cNvPr>
          <p:cNvSpPr txBox="1"/>
          <p:nvPr/>
        </p:nvSpPr>
        <p:spPr>
          <a:xfrm>
            <a:off x="4371067" y="1748665"/>
            <a:ext cx="148215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４月６日です。</a:t>
            </a:r>
          </a:p>
        </p:txBody>
      </p:sp>
    </p:spTree>
    <p:extLst>
      <p:ext uri="{BB962C8B-B14F-4D97-AF65-F5344CB8AC3E}">
        <p14:creationId xmlns:p14="http://schemas.microsoft.com/office/powerpoint/2010/main" val="4100789748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B7C980-DB5F-A8AD-CBFD-8A45242A6D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E611B03-9AD9-2806-EAA5-8B44630B7752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3F3245A-37CF-9DB9-84F9-828BC5AE3699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1F90624-C907-87D7-0E63-D2980541D4D8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2D71AF8-92AF-4299-4F2F-F9816400894B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07637E67-8242-7416-08CE-8B274FC5B29B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0636141"/>
      </p:ext>
    </p:extLst>
  </p:cSld>
  <p:clrMapOvr>
    <a:masterClrMapping/>
  </p:clrMapOvr>
  <p:transition spd="slow">
    <p:push dir="u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36036D-81EB-A30A-A2BA-871996357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9177133-C010-EA99-DB97-DFC5375D8729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2822AE1-CE54-9BE8-C72D-A4CE9D5FA380}"/>
              </a:ext>
            </a:extLst>
          </p:cNvPr>
          <p:cNvSpPr txBox="1"/>
          <p:nvPr/>
        </p:nvSpPr>
        <p:spPr>
          <a:xfrm>
            <a:off x="580991" y="4636321"/>
            <a:ext cx="798201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When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your birthday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D121F4D-196F-4266-2E51-44A1D946196E}"/>
              </a:ext>
            </a:extLst>
          </p:cNvPr>
          <p:cNvSpPr txBox="1"/>
          <p:nvPr/>
        </p:nvSpPr>
        <p:spPr>
          <a:xfrm>
            <a:off x="1733324" y="713174"/>
            <a:ext cx="56773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いつ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あなたの誕生日は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3-1 When is your birthday">
            <a:hlinkClick r:id="" action="ppaction://media"/>
            <a:extLst>
              <a:ext uri="{FF2B5EF4-FFF2-40B4-BE49-F238E27FC236}">
                <a16:creationId xmlns:a16="http://schemas.microsoft.com/office/drawing/2014/main" id="{FF25FC91-C9A2-D69F-FC90-FB18FD49B2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15988" y="18621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25390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7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BB63C7-BEDA-E8A5-B14A-4239A92475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8632690-3589-F353-047D-FCB4D0D7118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1F56649-99B4-EC19-3109-1A9C5DFD179D}"/>
              </a:ext>
            </a:extLst>
          </p:cNvPr>
          <p:cNvSpPr txBox="1"/>
          <p:nvPr/>
        </p:nvSpPr>
        <p:spPr>
          <a:xfrm>
            <a:off x="204434" y="2917321"/>
            <a:ext cx="8735131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your birthday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3-1 When is your birthday">
            <a:hlinkClick r:id="" action="ppaction://media"/>
            <a:extLst>
              <a:ext uri="{FF2B5EF4-FFF2-40B4-BE49-F238E27FC236}">
                <a16:creationId xmlns:a16="http://schemas.microsoft.com/office/drawing/2014/main" id="{36063882-1E7B-7141-D0E4-0881F0EB0E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15988" y="18621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88869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7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F4AEA1-FA4F-93A4-1FCD-AE8AFFF00E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612CCB4-26D3-5028-242B-42F5D5DF037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E0E81D6-5C1F-9E8D-19F9-5C30232322D0}"/>
              </a:ext>
            </a:extLst>
          </p:cNvPr>
          <p:cNvSpPr txBox="1"/>
          <p:nvPr/>
        </p:nvSpPr>
        <p:spPr>
          <a:xfrm>
            <a:off x="1733325" y="2321004"/>
            <a:ext cx="56773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いつ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あなたの誕生日は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3-1 When is your birthday">
            <a:hlinkClick r:id="" action="ppaction://media"/>
            <a:extLst>
              <a:ext uri="{FF2B5EF4-FFF2-40B4-BE49-F238E27FC236}">
                <a16:creationId xmlns:a16="http://schemas.microsoft.com/office/drawing/2014/main" id="{927541CE-EB08-0B31-CB9D-7079B5D144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15988" y="18621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17943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7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0891B-5873-9F40-1A8D-BAA3A09739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6B8C1EA-5E16-CFA6-6906-FDDA38CE2F04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D71219D-7C48-1DFE-59D0-8217DC7B7C2E}"/>
              </a:ext>
            </a:extLst>
          </p:cNvPr>
          <p:cNvSpPr txBox="1"/>
          <p:nvPr/>
        </p:nvSpPr>
        <p:spPr>
          <a:xfrm>
            <a:off x="2291377" y="1198322"/>
            <a:ext cx="45612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４月６日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B423766-F9C6-055A-DE25-203188324078}"/>
              </a:ext>
            </a:extLst>
          </p:cNvPr>
          <p:cNvSpPr txBox="1"/>
          <p:nvPr/>
        </p:nvSpPr>
        <p:spPr>
          <a:xfrm>
            <a:off x="1963269" y="4128490"/>
            <a:ext cx="567197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April</a:t>
            </a:r>
            <a:r>
              <a:rPr kumimoji="1" lang="ja-JP" altLang="en-US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 algn="ctr"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April</a:t>
            </a:r>
            <a:r>
              <a:rPr kumimoji="1" lang="ja-JP" altLang="en-US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sixth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4" name="03-2 It’s April sixth.">
            <a:hlinkClick r:id="" action="ppaction://media"/>
            <a:extLst>
              <a:ext uri="{FF2B5EF4-FFF2-40B4-BE49-F238E27FC236}">
                <a16:creationId xmlns:a16="http://schemas.microsoft.com/office/drawing/2014/main" id="{A6825294-E335-DB2F-7A89-2ADDA29555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08063" y="1328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48920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DB595A-65EC-4F63-C5AA-362D164030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18CD3FF-D9FC-68FC-8E26-15E1A2B9983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8E32818-EBCC-8F2B-20BA-4B51DA45B285}"/>
              </a:ext>
            </a:extLst>
          </p:cNvPr>
          <p:cNvSpPr txBox="1"/>
          <p:nvPr/>
        </p:nvSpPr>
        <p:spPr>
          <a:xfrm>
            <a:off x="1123165" y="2409490"/>
            <a:ext cx="689766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April</a:t>
            </a:r>
            <a:r>
              <a:rPr kumimoji="1" lang="ja-JP" altLang="en-US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 algn="ctr"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April</a:t>
            </a:r>
            <a:r>
              <a:rPr kumimoji="1" lang="ja-JP" altLang="en-US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[s----]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3-2 It’s April sixth.">
            <a:hlinkClick r:id="" action="ppaction://media"/>
            <a:extLst>
              <a:ext uri="{FF2B5EF4-FFF2-40B4-BE49-F238E27FC236}">
                <a16:creationId xmlns:a16="http://schemas.microsoft.com/office/drawing/2014/main" id="{F1A7D9F5-5F09-DE80-10D7-9A493183639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08063" y="1328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05910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DA0F1-CE46-AB46-E469-6363A3F65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59B59C5-2764-F637-C618-B27D3F5E95C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F61556-30E0-AD85-B3A9-F3C47F3A6E5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B27487B-7212-099E-4A12-B75377F34B8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559A42-B9B3-8B04-1675-204CA2AA6D8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E81C259-3788-4F0D-5A96-8C95E5400BF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836226"/>
      </p:ext>
    </p:extLst>
  </p:cSld>
  <p:clrMapOvr>
    <a:masterClrMapping/>
  </p:clrMapOvr>
  <p:transition spd="slow">
    <p:push dir="u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BA4D26-A6FB-C02A-E84A-8CB9819600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86BFEB7-AD0F-3366-B865-B290BEB501C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DC0FE07-39B7-5763-9B01-477EE822E1C6}"/>
              </a:ext>
            </a:extLst>
          </p:cNvPr>
          <p:cNvSpPr txBox="1"/>
          <p:nvPr/>
        </p:nvSpPr>
        <p:spPr>
          <a:xfrm>
            <a:off x="2259105" y="2875002"/>
            <a:ext cx="462578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４月６日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3-2 It’s April sixth.">
            <a:hlinkClick r:id="" action="ppaction://media"/>
            <a:extLst>
              <a:ext uri="{FF2B5EF4-FFF2-40B4-BE49-F238E27FC236}">
                <a16:creationId xmlns:a16="http://schemas.microsoft.com/office/drawing/2014/main" id="{2495FFB8-D625-7A9B-F42B-A592430016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08063" y="1328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01088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8774E7-6236-BF9B-8731-C43E32EF05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BD83C79-3784-2B08-6A67-5EC3AE576402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C13F098-3FF9-56DB-264B-2D517A7567D1}"/>
              </a:ext>
            </a:extLst>
          </p:cNvPr>
          <p:cNvSpPr txBox="1"/>
          <p:nvPr/>
        </p:nvSpPr>
        <p:spPr>
          <a:xfrm>
            <a:off x="457237" y="4636321"/>
            <a:ext cx="8229522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When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Bob’s birthday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2AB9F58-0938-D204-2181-1843E9B134BC}"/>
              </a:ext>
            </a:extLst>
          </p:cNvPr>
          <p:cNvSpPr txBox="1"/>
          <p:nvPr/>
        </p:nvSpPr>
        <p:spPr>
          <a:xfrm>
            <a:off x="2066138" y="713174"/>
            <a:ext cx="501172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いつ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ボブの誕生日は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3-3 When is Bob’s birthday">
            <a:hlinkClick r:id="" action="ppaction://media"/>
            <a:extLst>
              <a:ext uri="{FF2B5EF4-FFF2-40B4-BE49-F238E27FC236}">
                <a16:creationId xmlns:a16="http://schemas.microsoft.com/office/drawing/2014/main" id="{5169EF5B-DDB5-474B-86F5-7D4C92FEA1D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31925" y="1776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10205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35114F-DC72-F247-614B-39569E3A0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7D634DE-1A6E-C892-E14F-054B3EE877B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C7A942B-8734-B189-AF7E-C9A9E5FF951C}"/>
              </a:ext>
            </a:extLst>
          </p:cNvPr>
          <p:cNvSpPr txBox="1"/>
          <p:nvPr/>
        </p:nvSpPr>
        <p:spPr>
          <a:xfrm>
            <a:off x="1823440" y="2409490"/>
            <a:ext cx="549711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Bob’s [b-------]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3-3 When is Bob’s birthday">
            <a:hlinkClick r:id="" action="ppaction://media"/>
            <a:extLst>
              <a:ext uri="{FF2B5EF4-FFF2-40B4-BE49-F238E27FC236}">
                <a16:creationId xmlns:a16="http://schemas.microsoft.com/office/drawing/2014/main" id="{6A232021-FE31-396A-1CB6-FE72A9E567E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31925" y="1776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66464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6B818-684A-4C1C-DBBD-D370EDEE70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3043E53-4EE8-31D9-1FDE-CFEB2DC21F2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7F74E20-1FFA-ABB3-A741-6BC0F2FC9CCC}"/>
              </a:ext>
            </a:extLst>
          </p:cNvPr>
          <p:cNvSpPr txBox="1"/>
          <p:nvPr/>
        </p:nvSpPr>
        <p:spPr>
          <a:xfrm>
            <a:off x="2087655" y="2321004"/>
            <a:ext cx="496868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いつ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ボブの誕生日は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3-3 When is Bob’s birthday">
            <a:hlinkClick r:id="" action="ppaction://media"/>
            <a:extLst>
              <a:ext uri="{FF2B5EF4-FFF2-40B4-BE49-F238E27FC236}">
                <a16:creationId xmlns:a16="http://schemas.microsoft.com/office/drawing/2014/main" id="{EBAC843A-C480-B224-FE10-DE451137DBC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31925" y="1776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68782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31046B-772F-6F81-3193-91DFF15320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D79C927-A831-ACD1-55F1-571AFE971DCC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A5CD2D8-FD70-2D3E-72DA-B9CAE92192FD}"/>
              </a:ext>
            </a:extLst>
          </p:cNvPr>
          <p:cNvSpPr txBox="1"/>
          <p:nvPr/>
        </p:nvSpPr>
        <p:spPr>
          <a:xfrm>
            <a:off x="2291377" y="1198322"/>
            <a:ext cx="45612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９月５日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A33A14B-2F8B-CC7D-59DD-F1C36442DF29}"/>
              </a:ext>
            </a:extLst>
          </p:cNvPr>
          <p:cNvSpPr txBox="1"/>
          <p:nvPr/>
        </p:nvSpPr>
        <p:spPr>
          <a:xfrm>
            <a:off x="890530" y="4128490"/>
            <a:ext cx="736293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September</a:t>
            </a:r>
            <a:r>
              <a:rPr kumimoji="1" lang="ja-JP" altLang="en-US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 algn="ctr"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September</a:t>
            </a:r>
            <a:r>
              <a:rPr kumimoji="1" lang="ja-JP" altLang="en-US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fifth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4" name="03-4 It’s September fifth. It’s September fifth.">
            <a:hlinkClick r:id="" action="ppaction://media"/>
            <a:extLst>
              <a:ext uri="{FF2B5EF4-FFF2-40B4-BE49-F238E27FC236}">
                <a16:creationId xmlns:a16="http://schemas.microsoft.com/office/drawing/2014/main" id="{8B23A12B-4F81-6D18-9643-2B554EF7D6D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93788" y="1616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57935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58642C-E0F6-0EA2-08CB-5C60F93EC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8298407-B452-4C23-0488-43490BB3121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27CDFA5-471C-95EB-BB72-37D03BDF9469}"/>
              </a:ext>
            </a:extLst>
          </p:cNvPr>
          <p:cNvSpPr txBox="1"/>
          <p:nvPr/>
        </p:nvSpPr>
        <p:spPr>
          <a:xfrm>
            <a:off x="315669" y="2409490"/>
            <a:ext cx="851266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September</a:t>
            </a:r>
            <a:r>
              <a:rPr kumimoji="1" lang="ja-JP" altLang="en-US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 algn="ctr"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September</a:t>
            </a:r>
            <a:r>
              <a:rPr kumimoji="1" lang="ja-JP" altLang="en-US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[f----]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3-4 It’s September fifth. It’s September fifth.">
            <a:hlinkClick r:id="" action="ppaction://media"/>
            <a:extLst>
              <a:ext uri="{FF2B5EF4-FFF2-40B4-BE49-F238E27FC236}">
                <a16:creationId xmlns:a16="http://schemas.microsoft.com/office/drawing/2014/main" id="{84EE85AD-EB31-A75F-0FB7-EC74048F6F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93788" y="1616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60908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D8546E-00AD-89E4-4B1E-B4491FB314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A08FB66-033B-3B03-1425-8A61AB2B834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E215F96-BCFE-8EC4-A843-53092D8FE128}"/>
              </a:ext>
            </a:extLst>
          </p:cNvPr>
          <p:cNvSpPr txBox="1"/>
          <p:nvPr/>
        </p:nvSpPr>
        <p:spPr>
          <a:xfrm>
            <a:off x="2259105" y="2875002"/>
            <a:ext cx="462578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９月５日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3-4 It’s September fifth. It’s September fifth.">
            <a:hlinkClick r:id="" action="ppaction://media"/>
            <a:extLst>
              <a:ext uri="{FF2B5EF4-FFF2-40B4-BE49-F238E27FC236}">
                <a16:creationId xmlns:a16="http://schemas.microsoft.com/office/drawing/2014/main" id="{016C8FE2-B209-C5B3-F6FC-709A5868B65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93788" y="1616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29191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6F6DD5-68A6-E4C4-0CA6-9BD4CB163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E28BA452-FF57-68D1-6204-8D26F8C2A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958715"/>
            <a:ext cx="8657070" cy="883997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A2EAD34-18A9-C5B3-2BF5-66B2FD4BD745}"/>
              </a:ext>
            </a:extLst>
          </p:cNvPr>
          <p:cNvSpPr/>
          <p:nvPr/>
        </p:nvSpPr>
        <p:spPr>
          <a:xfrm>
            <a:off x="0" y="2743200"/>
            <a:ext cx="9144000" cy="41148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18D7B9E-43EA-7169-360D-F0D2923009E2}"/>
              </a:ext>
            </a:extLst>
          </p:cNvPr>
          <p:cNvSpPr txBox="1"/>
          <p:nvPr/>
        </p:nvSpPr>
        <p:spPr>
          <a:xfrm>
            <a:off x="537493" y="2991850"/>
            <a:ext cx="8069014" cy="34163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（主語）、（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do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～）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play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 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baseball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do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は助動詞で、主語の前に置くことで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疑問文を形成します。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は疑問詞で、「いつ？」という意味をもちます。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この文では動詞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play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「いつ野球をするか」をたずねています。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E4A409C3-054C-8AE7-6723-24850483E4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6EBED32-6D3D-06B3-F122-F4187019BCE9}"/>
              </a:ext>
            </a:extLst>
          </p:cNvPr>
          <p:cNvSpPr txBox="1"/>
          <p:nvPr/>
        </p:nvSpPr>
        <p:spPr>
          <a:xfrm>
            <a:off x="1032444" y="1893035"/>
            <a:ext cx="3087672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あなたはいつ野球をしますか。</a:t>
            </a:r>
          </a:p>
        </p:txBody>
      </p:sp>
    </p:spTree>
    <p:extLst>
      <p:ext uri="{BB962C8B-B14F-4D97-AF65-F5344CB8AC3E}">
        <p14:creationId xmlns:p14="http://schemas.microsoft.com/office/powerpoint/2010/main" val="970379265"/>
      </p:ext>
    </p:extLst>
  </p:cSld>
  <p:clrMapOvr>
    <a:masterClrMapping/>
  </p:clrMapOvr>
  <p:transition spd="slow">
    <p:push dir="u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16DDE3-B8A0-10BE-AA41-C43B81AD7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9B84CA9C-FB79-1C6C-DE35-0D7E512EBC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958715"/>
            <a:ext cx="8657070" cy="883997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864B40D-1FDD-945D-14E4-D2B116AE796C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A2BEE0D-1BAD-2310-E93B-0544BDBCBC1A}"/>
              </a:ext>
            </a:extLst>
          </p:cNvPr>
          <p:cNvSpPr txBox="1"/>
          <p:nvPr/>
        </p:nvSpPr>
        <p:spPr>
          <a:xfrm>
            <a:off x="537493" y="3677650"/>
            <a:ext cx="8069014" cy="267765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play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on Sunday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「日曜日に」という意味をもち、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play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を修飾し、「いつそれをするか」を説明しています。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5D9AFB3D-31ED-7ED1-4828-C2CF7B86C2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2F621DE-8A37-86B0-7F13-F29882811630}"/>
              </a:ext>
            </a:extLst>
          </p:cNvPr>
          <p:cNvSpPr txBox="1"/>
          <p:nvPr/>
        </p:nvSpPr>
        <p:spPr>
          <a:xfrm>
            <a:off x="4854848" y="2187642"/>
            <a:ext cx="2444403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日曜日にそれをします。</a:t>
            </a:r>
          </a:p>
        </p:txBody>
      </p:sp>
    </p:spTree>
    <p:extLst>
      <p:ext uri="{BB962C8B-B14F-4D97-AF65-F5344CB8AC3E}">
        <p14:creationId xmlns:p14="http://schemas.microsoft.com/office/powerpoint/2010/main" val="3228628979"/>
      </p:ext>
    </p:extLst>
  </p:cSld>
  <p:clrMapOvr>
    <a:masterClrMapping/>
  </p:clrMapOvr>
  <p:transition spd="slow">
    <p:push dir="u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16B4B8-BB8C-B46C-910C-B27FDC8ED3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D19701AF-CF83-EF7E-F732-D0071A7AB625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6ECFC7D-A855-C57E-778C-A560D08AA5A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0A02A7C-31FE-CEFD-7F46-736BA910C4CC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4D53CEE-02F0-C557-229C-2A111DF571DB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101BAA7E-72FC-CD79-A24E-D8B5F058D940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150627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07F4B-0089-0A1A-82B5-4D7A90997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DDA79B-8CC9-8AB4-794D-6346078E895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537B8A2-0DC1-10FA-D6EC-069DED088347}"/>
              </a:ext>
            </a:extLst>
          </p:cNvPr>
          <p:cNvSpPr txBox="1"/>
          <p:nvPr/>
        </p:nvSpPr>
        <p:spPr>
          <a:xfrm>
            <a:off x="1414789" y="4636321"/>
            <a:ext cx="6314419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Where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pen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F25122-3A63-6088-95FB-1E6AF086672D}"/>
              </a:ext>
            </a:extLst>
          </p:cNvPr>
          <p:cNvSpPr txBox="1"/>
          <p:nvPr/>
        </p:nvSpPr>
        <p:spPr>
          <a:xfrm>
            <a:off x="1670122" y="785813"/>
            <a:ext cx="580375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どこに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ありますか 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私のペンは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1-1 Where is my pen">
            <a:hlinkClick r:id="" action="ppaction://media"/>
            <a:extLst>
              <a:ext uri="{FF2B5EF4-FFF2-40B4-BE49-F238E27FC236}">
                <a16:creationId xmlns:a16="http://schemas.microsoft.com/office/drawing/2014/main" id="{E5D8B9CB-F9B9-4C51-84AB-6EC482F5EB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939925" y="582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80772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5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B80045-2FD1-385C-5341-EFAC7FBD9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FF62445-851F-609A-B236-41964767E82C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914A512-3ADD-83D9-B844-52AA6C464D71}"/>
              </a:ext>
            </a:extLst>
          </p:cNvPr>
          <p:cNvSpPr txBox="1"/>
          <p:nvPr/>
        </p:nvSpPr>
        <p:spPr>
          <a:xfrm>
            <a:off x="1379700" y="4128490"/>
            <a:ext cx="638458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When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play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baseball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41A60A6-2B19-0BAB-B4F6-6190EA926ED1}"/>
              </a:ext>
            </a:extLst>
          </p:cNvPr>
          <p:cNvSpPr txBox="1"/>
          <p:nvPr/>
        </p:nvSpPr>
        <p:spPr>
          <a:xfrm>
            <a:off x="699242" y="690490"/>
            <a:ext cx="774550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いつ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しますか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野球を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4-1 When do you play baseball">
            <a:hlinkClick r:id="" action="ppaction://media"/>
            <a:extLst>
              <a:ext uri="{FF2B5EF4-FFF2-40B4-BE49-F238E27FC236}">
                <a16:creationId xmlns:a16="http://schemas.microsoft.com/office/drawing/2014/main" id="{FE3E1857-CCF2-58BC-8BB5-01B22A007EF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82663" y="2047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55906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069B71-6318-DD96-2740-325C6C2CEE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8CA5555-E33D-2212-4481-947E1F883A7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43636E7-4B62-6841-4BAA-61379DAB14C7}"/>
              </a:ext>
            </a:extLst>
          </p:cNvPr>
          <p:cNvSpPr txBox="1"/>
          <p:nvPr/>
        </p:nvSpPr>
        <p:spPr>
          <a:xfrm>
            <a:off x="1075764" y="2409490"/>
            <a:ext cx="699247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[p---]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baseball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4-1 When do you play baseball">
            <a:hlinkClick r:id="" action="ppaction://media"/>
            <a:extLst>
              <a:ext uri="{FF2B5EF4-FFF2-40B4-BE49-F238E27FC236}">
                <a16:creationId xmlns:a16="http://schemas.microsoft.com/office/drawing/2014/main" id="{8786C97E-832F-2421-5546-FA126CCD228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82663" y="2047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77149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F63B06-C3AA-FC62-B50C-16747B39F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3EDD9E2-F25F-EC8B-2111-8212D5AFB10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80D889C-3ECF-BB6D-C2C2-E6464A1E47A4}"/>
              </a:ext>
            </a:extLst>
          </p:cNvPr>
          <p:cNvSpPr txBox="1"/>
          <p:nvPr/>
        </p:nvSpPr>
        <p:spPr>
          <a:xfrm>
            <a:off x="699242" y="2321004"/>
            <a:ext cx="774550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いつ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しますか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野球を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4-1 When do you play baseball">
            <a:hlinkClick r:id="" action="ppaction://media"/>
            <a:extLst>
              <a:ext uri="{FF2B5EF4-FFF2-40B4-BE49-F238E27FC236}">
                <a16:creationId xmlns:a16="http://schemas.microsoft.com/office/drawing/2014/main" id="{3B0CB048-8D49-2B46-C7BD-0105BEFFE68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82663" y="2047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82200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4BDDD1-6E7E-B0AA-55FC-4269B73A3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60E8090-03C5-9354-7501-EE6E63D3335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721E395-1074-4A9F-2DD0-85C3209638AC}"/>
              </a:ext>
            </a:extLst>
          </p:cNvPr>
          <p:cNvSpPr txBox="1"/>
          <p:nvPr/>
        </p:nvSpPr>
        <p:spPr>
          <a:xfrm>
            <a:off x="1254624" y="4636321"/>
            <a:ext cx="6634744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play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on Sunday.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D8E5F09-B4E2-0B12-2E78-6C268BF9407B}"/>
              </a:ext>
            </a:extLst>
          </p:cNvPr>
          <p:cNvSpPr txBox="1"/>
          <p:nvPr/>
        </p:nvSpPr>
        <p:spPr>
          <a:xfrm>
            <a:off x="1586746" y="713174"/>
            <a:ext cx="59705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します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日曜日に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4-2 I play it on Sunday.">
            <a:hlinkClick r:id="" action="ppaction://media"/>
            <a:extLst>
              <a:ext uri="{FF2B5EF4-FFF2-40B4-BE49-F238E27FC236}">
                <a16:creationId xmlns:a16="http://schemas.microsoft.com/office/drawing/2014/main" id="{11E1E44B-51A6-AB10-75B6-90EBD795022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36663" y="1793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10187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883CB-EF5B-7E67-91BD-2995931DA2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D698403-C6D9-8F55-7B79-3264CA3A076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2947558-B16C-D734-FA99-F7EB1B7A8C04}"/>
              </a:ext>
            </a:extLst>
          </p:cNvPr>
          <p:cNvSpPr txBox="1"/>
          <p:nvPr/>
        </p:nvSpPr>
        <p:spPr>
          <a:xfrm>
            <a:off x="531169" y="2917321"/>
            <a:ext cx="8081662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[p---]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[o-] Sunday.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 </a:t>
            </a:r>
          </a:p>
        </p:txBody>
      </p:sp>
      <p:pic>
        <p:nvPicPr>
          <p:cNvPr id="3" name="04-2 I play it on Sunday.">
            <a:hlinkClick r:id="" action="ppaction://media"/>
            <a:extLst>
              <a:ext uri="{FF2B5EF4-FFF2-40B4-BE49-F238E27FC236}">
                <a16:creationId xmlns:a16="http://schemas.microsoft.com/office/drawing/2014/main" id="{EB738971-3608-F97F-6BE4-76F5BA054CD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36663" y="1793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28167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6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802913-DE5F-8A5B-6A63-4BD49C0A7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5DD49F6-35E5-E511-7BBB-7533135566D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04-2 I play it on Sunday.">
            <a:hlinkClick r:id="" action="ppaction://media"/>
            <a:extLst>
              <a:ext uri="{FF2B5EF4-FFF2-40B4-BE49-F238E27FC236}">
                <a16:creationId xmlns:a16="http://schemas.microsoft.com/office/drawing/2014/main" id="{7C039287-4EE2-BBB7-8166-08E9C3F78B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36663" y="1793875"/>
            <a:ext cx="406400" cy="4064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82C802B-B214-E466-686F-398EF55E5E1B}"/>
              </a:ext>
            </a:extLst>
          </p:cNvPr>
          <p:cNvSpPr txBox="1"/>
          <p:nvPr/>
        </p:nvSpPr>
        <p:spPr>
          <a:xfrm>
            <a:off x="1586750" y="2321004"/>
            <a:ext cx="59705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します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日曜日に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</p:spTree>
    <p:extLst>
      <p:ext uri="{BB962C8B-B14F-4D97-AF65-F5344CB8AC3E}">
        <p14:creationId xmlns:p14="http://schemas.microsoft.com/office/powerpoint/2010/main" val="268271364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DCE7A1-C59B-9C2B-B746-1A920D7099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E3B7C0A-0EBE-FE5A-422C-E2CE191FB2C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5883E4C-2C3B-C89F-9A65-FCDDAC130D1C}"/>
              </a:ext>
            </a:extLst>
          </p:cNvPr>
          <p:cNvSpPr txBox="1"/>
          <p:nvPr/>
        </p:nvSpPr>
        <p:spPr>
          <a:xfrm>
            <a:off x="1411973" y="4128490"/>
            <a:ext cx="632004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When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play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guitar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701F62A-3599-458C-E775-A9F0431D2DD2}"/>
              </a:ext>
            </a:extLst>
          </p:cNvPr>
          <p:cNvSpPr txBox="1"/>
          <p:nvPr/>
        </p:nvSpPr>
        <p:spPr>
          <a:xfrm>
            <a:off x="435677" y="690490"/>
            <a:ext cx="827263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いつ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ひきますか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ギターを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4-3 When do you play the guitar">
            <a:hlinkClick r:id="" action="ppaction://media"/>
            <a:extLst>
              <a:ext uri="{FF2B5EF4-FFF2-40B4-BE49-F238E27FC236}">
                <a16:creationId xmlns:a16="http://schemas.microsoft.com/office/drawing/2014/main" id="{5B192428-727C-B9F9-3C89-BB9FB021EA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58925" y="1692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94746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442008-9838-9807-9F6E-76991CE645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67BC64-37BF-337F-C477-2CAC4B52F07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4AD1547-F138-21F4-5ACA-D73341072500}"/>
              </a:ext>
            </a:extLst>
          </p:cNvPr>
          <p:cNvSpPr txBox="1"/>
          <p:nvPr/>
        </p:nvSpPr>
        <p:spPr>
          <a:xfrm>
            <a:off x="919778" y="2409490"/>
            <a:ext cx="730444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[y--]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[p---]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[t--] guitar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4-3 When do you play the guitar">
            <a:hlinkClick r:id="" action="ppaction://media"/>
            <a:extLst>
              <a:ext uri="{FF2B5EF4-FFF2-40B4-BE49-F238E27FC236}">
                <a16:creationId xmlns:a16="http://schemas.microsoft.com/office/drawing/2014/main" id="{AEBBD4DC-C28C-AB20-458B-5244DE54E36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58925" y="1692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47231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128855-9443-BDB7-0379-DBDB98CCD0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A0B4196-35D3-67C3-2354-CA421D55345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9CD7975-71DF-89F5-DE10-2AB2DC5E9C52}"/>
              </a:ext>
            </a:extLst>
          </p:cNvPr>
          <p:cNvSpPr txBox="1"/>
          <p:nvPr/>
        </p:nvSpPr>
        <p:spPr>
          <a:xfrm>
            <a:off x="435677" y="2321004"/>
            <a:ext cx="827263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いつ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ひきますか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ギターを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4-3 When do you play the guitar">
            <a:hlinkClick r:id="" action="ppaction://media"/>
            <a:extLst>
              <a:ext uri="{FF2B5EF4-FFF2-40B4-BE49-F238E27FC236}">
                <a16:creationId xmlns:a16="http://schemas.microsoft.com/office/drawing/2014/main" id="{2448F38F-3BAF-2B15-2A10-DA0ED5F0E8E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58925" y="1692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36417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CD22A4-88F1-4F15-BC11-40BBE9333B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75F23EC-96A2-D724-DA9B-28EC0AD70B65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EFA88A0-2C75-9EC6-4119-5E15F72DC7B9}"/>
              </a:ext>
            </a:extLst>
          </p:cNvPr>
          <p:cNvSpPr txBox="1"/>
          <p:nvPr/>
        </p:nvSpPr>
        <p:spPr>
          <a:xfrm>
            <a:off x="1009204" y="4636321"/>
            <a:ext cx="7125583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play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on Thursday.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4-4 I play it on Thursday.">
            <a:hlinkClick r:id="" action="ppaction://media"/>
            <a:extLst>
              <a:ext uri="{FF2B5EF4-FFF2-40B4-BE49-F238E27FC236}">
                <a16:creationId xmlns:a16="http://schemas.microsoft.com/office/drawing/2014/main" id="{ED520CE4-70CA-E925-ADE6-647DAFE8096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30263" y="2395538"/>
            <a:ext cx="406400" cy="406400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7D123B8-6D94-5518-ECB4-5C738C55F14B}"/>
              </a:ext>
            </a:extLst>
          </p:cNvPr>
          <p:cNvSpPr txBox="1"/>
          <p:nvPr/>
        </p:nvSpPr>
        <p:spPr>
          <a:xfrm>
            <a:off x="1586746" y="713174"/>
            <a:ext cx="59705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します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木曜日に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</p:spTree>
    <p:extLst>
      <p:ext uri="{BB962C8B-B14F-4D97-AF65-F5344CB8AC3E}">
        <p14:creationId xmlns:p14="http://schemas.microsoft.com/office/powerpoint/2010/main" val="236868865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49544-C205-8CB1-D1D0-88722AE22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B718541-0614-BDC3-BA22-22F44FD44F1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41F3A4A-1055-0C9D-FCAF-71841EE22FA4}"/>
              </a:ext>
            </a:extLst>
          </p:cNvPr>
          <p:cNvSpPr txBox="1"/>
          <p:nvPr/>
        </p:nvSpPr>
        <p:spPr>
          <a:xfrm>
            <a:off x="859306" y="2917321"/>
            <a:ext cx="7425387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[W----]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[m-] pen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1-1 Where is my pen">
            <a:hlinkClick r:id="" action="ppaction://media"/>
            <a:extLst>
              <a:ext uri="{FF2B5EF4-FFF2-40B4-BE49-F238E27FC236}">
                <a16:creationId xmlns:a16="http://schemas.microsoft.com/office/drawing/2014/main" id="{93DF5177-66C5-A87D-DEA6-8420127D668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939925" y="582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6789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5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86EA75-7ECB-8686-BECB-4537F9CA64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5A7A24C-69AD-03F8-9402-155129A94D4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89A6845-408D-9A98-5F17-24865B1AA60F}"/>
              </a:ext>
            </a:extLst>
          </p:cNvPr>
          <p:cNvSpPr txBox="1"/>
          <p:nvPr/>
        </p:nvSpPr>
        <p:spPr>
          <a:xfrm>
            <a:off x="308615" y="2917321"/>
            <a:ext cx="852677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[p---]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[o-] Thursday.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 </a:t>
            </a:r>
          </a:p>
        </p:txBody>
      </p:sp>
      <p:pic>
        <p:nvPicPr>
          <p:cNvPr id="3" name="04-4 I play it on Thursday.">
            <a:hlinkClick r:id="" action="ppaction://media"/>
            <a:extLst>
              <a:ext uri="{FF2B5EF4-FFF2-40B4-BE49-F238E27FC236}">
                <a16:creationId xmlns:a16="http://schemas.microsoft.com/office/drawing/2014/main" id="{78AF6F6B-C5C4-5E69-5C50-33BFEEA951F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30263" y="2395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53251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6E7B1C-05BD-E69B-B20D-C12693025A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586A459-CF8E-30A9-5F46-747C5694546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04-4 I play it on Thursday.">
            <a:hlinkClick r:id="" action="ppaction://media"/>
            <a:extLst>
              <a:ext uri="{FF2B5EF4-FFF2-40B4-BE49-F238E27FC236}">
                <a16:creationId xmlns:a16="http://schemas.microsoft.com/office/drawing/2014/main" id="{8E854A55-D627-C9A8-297B-A7FBC9980F4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30263" y="2395538"/>
            <a:ext cx="406400" cy="4064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084DD41-0602-A151-83A5-E952F7530298}"/>
              </a:ext>
            </a:extLst>
          </p:cNvPr>
          <p:cNvSpPr txBox="1"/>
          <p:nvPr/>
        </p:nvSpPr>
        <p:spPr>
          <a:xfrm>
            <a:off x="1586750" y="2321004"/>
            <a:ext cx="59705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します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木曜日に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</p:spTree>
    <p:extLst>
      <p:ext uri="{BB962C8B-B14F-4D97-AF65-F5344CB8AC3E}">
        <p14:creationId xmlns:p14="http://schemas.microsoft.com/office/powerpoint/2010/main" val="410109619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020E04-9DC1-0244-CAE1-CD88D2321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15AB65AC-CECC-119C-487C-7AA0257596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958715"/>
            <a:ext cx="8657070" cy="652329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AA6AC34-2F35-7862-C26B-528D8721F836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E086710-D44A-5AE4-FC79-BF5CDCBCF3FC}"/>
              </a:ext>
            </a:extLst>
          </p:cNvPr>
          <p:cNvSpPr txBox="1"/>
          <p:nvPr/>
        </p:nvSpPr>
        <p:spPr>
          <a:xfrm>
            <a:off x="537493" y="3677650"/>
            <a:ext cx="8069014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Whose pen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Whose pen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は疑問詞で、「誰のペン？」という意味を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もちます。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ここでは、補語として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= Whose pen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となり、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「これは誰のペンか」をたずねています。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6A202952-D750-6C78-BD47-D939D6C4D9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8E974F9-C5B7-53D0-AFC3-D2F7FB986FA4}"/>
              </a:ext>
            </a:extLst>
          </p:cNvPr>
          <p:cNvSpPr txBox="1"/>
          <p:nvPr/>
        </p:nvSpPr>
        <p:spPr>
          <a:xfrm>
            <a:off x="1032444" y="1748665"/>
            <a:ext cx="262515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これはだれのペンですか。</a:t>
            </a:r>
          </a:p>
        </p:txBody>
      </p:sp>
    </p:spTree>
    <p:extLst>
      <p:ext uri="{BB962C8B-B14F-4D97-AF65-F5344CB8AC3E}">
        <p14:creationId xmlns:p14="http://schemas.microsoft.com/office/powerpoint/2010/main" val="713478851"/>
      </p:ext>
    </p:extLst>
  </p:cSld>
  <p:clrMapOvr>
    <a:masterClrMapping/>
  </p:clrMapOvr>
  <p:transition spd="slow">
    <p:push dir="u"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0B8717-CB2E-4EA9-0EC8-84E8B6870C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E3CAA844-AE15-C8D3-99C3-A7EDAECA1D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958715"/>
            <a:ext cx="8657070" cy="652329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77FB85F-8BC1-6502-CD6D-DC84CE8774F6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60F0A33-584E-B431-5FA0-796B8CEE644A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mine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mine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my pen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の代わりに使われる所有代名詞です。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37173AB-8761-8947-9454-8A63C8E515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6E9A893-4F46-647E-6157-D2848402E474}"/>
              </a:ext>
            </a:extLst>
          </p:cNvPr>
          <p:cNvSpPr txBox="1"/>
          <p:nvPr/>
        </p:nvSpPr>
        <p:spPr>
          <a:xfrm>
            <a:off x="3850072" y="1748665"/>
            <a:ext cx="1631012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私のものです。</a:t>
            </a:r>
          </a:p>
        </p:txBody>
      </p:sp>
    </p:spTree>
    <p:extLst>
      <p:ext uri="{BB962C8B-B14F-4D97-AF65-F5344CB8AC3E}">
        <p14:creationId xmlns:p14="http://schemas.microsoft.com/office/powerpoint/2010/main" val="843099371"/>
      </p:ext>
    </p:extLst>
  </p:cSld>
  <p:clrMapOvr>
    <a:masterClrMapping/>
  </p:clrMapOvr>
  <p:transition spd="slow">
    <p:push dir="u"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6C8F57-72A9-61B0-C5AE-CA21321455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7CFCAEA-69F7-CFAE-13AA-DA35EC0E8B0D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DB25D5A-1109-6B68-31D0-7F38BFE80783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AC69EBF-8F9F-4CDA-1E00-4E235F2109BC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5F84FB6-F604-4F43-00AB-E547E1E811C0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5A75350B-9296-1AD5-67BE-D9FA66BF4C92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024914"/>
      </p:ext>
    </p:extLst>
  </p:cSld>
  <p:clrMapOvr>
    <a:masterClrMapping/>
  </p:clrMapOvr>
  <p:transition spd="slow">
    <p:push dir="u"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0D8B39-352A-CC5A-CA07-2F14B8A75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3848496-3760-D879-E048-3745AFB26FE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301B845-361E-DE10-9C65-D9206F70EA20}"/>
              </a:ext>
            </a:extLst>
          </p:cNvPr>
          <p:cNvSpPr txBox="1"/>
          <p:nvPr/>
        </p:nvSpPr>
        <p:spPr>
          <a:xfrm>
            <a:off x="1274819" y="4636321"/>
            <a:ext cx="659436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Whose pen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318925B-A24D-62E4-D235-71BE26BA0398}"/>
              </a:ext>
            </a:extLst>
          </p:cNvPr>
          <p:cNvSpPr txBox="1"/>
          <p:nvPr/>
        </p:nvSpPr>
        <p:spPr>
          <a:xfrm>
            <a:off x="425597" y="1198322"/>
            <a:ext cx="82928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だれのペン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5-1 Whose pen is this">
            <a:hlinkClick r:id="" action="ppaction://media"/>
            <a:extLst>
              <a:ext uri="{FF2B5EF4-FFF2-40B4-BE49-F238E27FC236}">
                <a16:creationId xmlns:a16="http://schemas.microsoft.com/office/drawing/2014/main" id="{0D774D47-2585-84D1-8789-A09DB46DFC8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25525" y="1649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07687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D8196B-C45F-6D9C-7568-FC29060034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28D32CD-4096-2D85-561A-13D1AA4B9DF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C542C89-505A-0A57-E06A-385BC23E7B61}"/>
              </a:ext>
            </a:extLst>
          </p:cNvPr>
          <p:cNvSpPr txBox="1"/>
          <p:nvPr/>
        </p:nvSpPr>
        <p:spPr>
          <a:xfrm>
            <a:off x="882136" y="2917321"/>
            <a:ext cx="7379727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[W----] pen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5-1 Whose pen is this">
            <a:hlinkClick r:id="" action="ppaction://media"/>
            <a:extLst>
              <a:ext uri="{FF2B5EF4-FFF2-40B4-BE49-F238E27FC236}">
                <a16:creationId xmlns:a16="http://schemas.microsoft.com/office/drawing/2014/main" id="{8EB0430C-44D3-91D8-5BE0-7921620FEDA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25525" y="1649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18900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8616B8-A152-4EA1-2481-93943A32BB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468C922-8D89-E14F-811B-814BB15CF80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D3E1E3-194F-5742-19CE-1B31C296B65B}"/>
              </a:ext>
            </a:extLst>
          </p:cNvPr>
          <p:cNvSpPr txBox="1"/>
          <p:nvPr/>
        </p:nvSpPr>
        <p:spPr>
          <a:xfrm>
            <a:off x="425598" y="2875002"/>
            <a:ext cx="82928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だれのペン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3" name="05-1 Whose pen is this">
            <a:hlinkClick r:id="" action="ppaction://media"/>
            <a:extLst>
              <a:ext uri="{FF2B5EF4-FFF2-40B4-BE49-F238E27FC236}">
                <a16:creationId xmlns:a16="http://schemas.microsoft.com/office/drawing/2014/main" id="{82842D67-E178-66DB-E188-7CC65F648A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25525" y="1649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00000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7A9340-AE54-7DFE-9283-8947156A95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72C123A-2D53-6C53-0B36-2587C8AD509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1696E7B-898D-2D29-E502-12D79801FF4A}"/>
              </a:ext>
            </a:extLst>
          </p:cNvPr>
          <p:cNvSpPr txBox="1"/>
          <p:nvPr/>
        </p:nvSpPr>
        <p:spPr>
          <a:xfrm>
            <a:off x="1026001" y="1198322"/>
            <a:ext cx="70919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それは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私のもの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2682FE3-7299-4CEA-7064-9278E3B1F48F}"/>
              </a:ext>
            </a:extLst>
          </p:cNvPr>
          <p:cNvSpPr txBox="1"/>
          <p:nvPr/>
        </p:nvSpPr>
        <p:spPr>
          <a:xfrm>
            <a:off x="2584514" y="4636321"/>
            <a:ext cx="3974957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mine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4" name="05-2 It’s mine.">
            <a:hlinkClick r:id="" action="ppaction://media"/>
            <a:extLst>
              <a:ext uri="{FF2B5EF4-FFF2-40B4-BE49-F238E27FC236}">
                <a16:creationId xmlns:a16="http://schemas.microsoft.com/office/drawing/2014/main" id="{0AD1301A-3C8E-60E4-40DD-080E553996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09663" y="2268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3332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4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618229-4E1B-776C-4298-A1C38DC44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59E0000-3CB6-1384-6C62-A9D1CFE2D85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E3243B2-6A63-DEA5-19A0-BE53A34A559A}"/>
              </a:ext>
            </a:extLst>
          </p:cNvPr>
          <p:cNvSpPr txBox="1"/>
          <p:nvPr/>
        </p:nvSpPr>
        <p:spPr>
          <a:xfrm>
            <a:off x="2248684" y="2917321"/>
            <a:ext cx="4646631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mine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5-2 It’s mine.">
            <a:hlinkClick r:id="" action="ppaction://media"/>
            <a:extLst>
              <a:ext uri="{FF2B5EF4-FFF2-40B4-BE49-F238E27FC236}">
                <a16:creationId xmlns:a16="http://schemas.microsoft.com/office/drawing/2014/main" id="{485EC732-511F-DC9D-1947-C8FBB6336E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09663" y="2268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75082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E7163-D765-2D6E-E4E4-916A27F0E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6FEB209-6B48-3650-86F1-262BDE5322A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01-1 Where is my pen">
            <a:hlinkClick r:id="" action="ppaction://media"/>
            <a:extLst>
              <a:ext uri="{FF2B5EF4-FFF2-40B4-BE49-F238E27FC236}">
                <a16:creationId xmlns:a16="http://schemas.microsoft.com/office/drawing/2014/main" id="{A36E4C72-C567-A83D-38E2-D150CD9881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939925" y="582613"/>
            <a:ext cx="406400" cy="4064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CFB3C6A-F5CE-4726-FEC9-2A98A92516C9}"/>
              </a:ext>
            </a:extLst>
          </p:cNvPr>
          <p:cNvSpPr txBox="1"/>
          <p:nvPr/>
        </p:nvSpPr>
        <p:spPr>
          <a:xfrm>
            <a:off x="1670124" y="2321004"/>
            <a:ext cx="580375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どこに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ありますか 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私のペンは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278660537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5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B47428-BE4E-B2D5-5808-2CAFD87F4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7E28D2E-6C92-8ABE-185C-B5AFA2F4DE1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E312191-7D40-E343-B8CE-0604779A83B5}"/>
              </a:ext>
            </a:extLst>
          </p:cNvPr>
          <p:cNvSpPr txBox="1"/>
          <p:nvPr/>
        </p:nvSpPr>
        <p:spPr>
          <a:xfrm>
            <a:off x="1043152" y="2875002"/>
            <a:ext cx="705769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それは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私のもの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5-2 It’s mine.">
            <a:hlinkClick r:id="" action="ppaction://media"/>
            <a:extLst>
              <a:ext uri="{FF2B5EF4-FFF2-40B4-BE49-F238E27FC236}">
                <a16:creationId xmlns:a16="http://schemas.microsoft.com/office/drawing/2014/main" id="{58710398-61BC-E249-3F5B-F81A739D753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09663" y="2268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29549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77D280-D722-18BF-5D70-EA489634C2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0DBB0BD-D779-C867-FF32-01BB96171909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2256F94-4C42-A760-7D7C-F7FB18348513}"/>
              </a:ext>
            </a:extLst>
          </p:cNvPr>
          <p:cNvSpPr txBox="1"/>
          <p:nvPr/>
        </p:nvSpPr>
        <p:spPr>
          <a:xfrm>
            <a:off x="863319" y="4636321"/>
            <a:ext cx="741736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Whose house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976082B-DC89-0EB2-F060-02CBFD0CBA3F}"/>
              </a:ext>
            </a:extLst>
          </p:cNvPr>
          <p:cNvSpPr txBox="1"/>
          <p:nvPr/>
        </p:nvSpPr>
        <p:spPr>
          <a:xfrm>
            <a:off x="739922" y="1198322"/>
            <a:ext cx="766415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だれの家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5-3 Whose house is that">
            <a:hlinkClick r:id="" action="ppaction://media"/>
            <a:extLst>
              <a:ext uri="{FF2B5EF4-FFF2-40B4-BE49-F238E27FC236}">
                <a16:creationId xmlns:a16="http://schemas.microsoft.com/office/drawing/2014/main" id="{59F2AF06-60E3-9F5B-A32F-9947DAB6FDB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31863" y="1666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99434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7EB525-4155-090D-871E-B075FD615E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1A0B0B4-24F5-5050-A66A-9BD220C6A30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10AC86B-C0B8-6273-E151-4AAC903DD1DD}"/>
              </a:ext>
            </a:extLst>
          </p:cNvPr>
          <p:cNvSpPr txBox="1"/>
          <p:nvPr/>
        </p:nvSpPr>
        <p:spPr>
          <a:xfrm>
            <a:off x="505619" y="2917321"/>
            <a:ext cx="8132762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[W----] house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5-3 Whose house is that">
            <a:hlinkClick r:id="" action="ppaction://media"/>
            <a:extLst>
              <a:ext uri="{FF2B5EF4-FFF2-40B4-BE49-F238E27FC236}">
                <a16:creationId xmlns:a16="http://schemas.microsoft.com/office/drawing/2014/main" id="{76FFCE8A-3D02-7857-26E2-975E8F30C28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31863" y="1666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89708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441FF-DE68-DC31-15CA-56C6C2A868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3029E74-C4BB-4DDA-DFD1-0F6326A06D21}"/>
              </a:ext>
            </a:extLst>
          </p:cNvPr>
          <p:cNvSpPr/>
          <p:nvPr/>
        </p:nvSpPr>
        <p:spPr>
          <a:xfrm>
            <a:off x="0" y="-10287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BC6B9D4-FFFC-AE69-B420-F9BB45136439}"/>
              </a:ext>
            </a:extLst>
          </p:cNvPr>
          <p:cNvSpPr txBox="1"/>
          <p:nvPr/>
        </p:nvSpPr>
        <p:spPr>
          <a:xfrm>
            <a:off x="713029" y="2875002"/>
            <a:ext cx="77179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だれの家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3" name="05-3 Whose house is that">
            <a:hlinkClick r:id="" action="ppaction://media"/>
            <a:extLst>
              <a:ext uri="{FF2B5EF4-FFF2-40B4-BE49-F238E27FC236}">
                <a16:creationId xmlns:a16="http://schemas.microsoft.com/office/drawing/2014/main" id="{64F62C40-46F1-0AE4-286C-DA13D8E572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31863" y="1666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84399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285F14-6952-B462-8FA0-D34B36469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6E7B519-9949-761D-CE3D-D9A7C7730704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72D10D2-E1ED-BB0A-12DA-FE889E94EE9C}"/>
              </a:ext>
            </a:extLst>
          </p:cNvPr>
          <p:cNvSpPr txBox="1"/>
          <p:nvPr/>
        </p:nvSpPr>
        <p:spPr>
          <a:xfrm>
            <a:off x="114293" y="1198322"/>
            <a:ext cx="8915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それは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ジャックのもの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C8A9A46-5BF1-AAE4-B651-EDF27DB476C1}"/>
              </a:ext>
            </a:extLst>
          </p:cNvPr>
          <p:cNvSpPr txBox="1"/>
          <p:nvPr/>
        </p:nvSpPr>
        <p:spPr>
          <a:xfrm>
            <a:off x="2458446" y="4636321"/>
            <a:ext cx="4227093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Jack’s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4" name="05-4 It’s Jack’s.">
            <a:hlinkClick r:id="" action="ppaction://media"/>
            <a:extLst>
              <a:ext uri="{FF2B5EF4-FFF2-40B4-BE49-F238E27FC236}">
                <a16:creationId xmlns:a16="http://schemas.microsoft.com/office/drawing/2014/main" id="{7AB33B26-61B6-A4AA-BC77-6CA9558A5F5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79463" y="1395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74971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C26C85-E9D8-6EF1-D466-C7D3C58B7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61E0272-4C37-5548-1056-89C70D4742C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CE0081B-6EE9-5C5F-BE27-1BEF9F54B6E0}"/>
              </a:ext>
            </a:extLst>
          </p:cNvPr>
          <p:cNvSpPr txBox="1"/>
          <p:nvPr/>
        </p:nvSpPr>
        <p:spPr>
          <a:xfrm>
            <a:off x="2166321" y="2917321"/>
            <a:ext cx="4811358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Jack’s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5-4 It’s Jack’s.">
            <a:hlinkClick r:id="" action="ppaction://media"/>
            <a:extLst>
              <a:ext uri="{FF2B5EF4-FFF2-40B4-BE49-F238E27FC236}">
                <a16:creationId xmlns:a16="http://schemas.microsoft.com/office/drawing/2014/main" id="{D71B3D9B-B937-989F-8C82-07ABAC8187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79463" y="1395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7731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E9095F-8942-C9D8-1941-5E63E90211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80C4904-50EF-6464-7A9F-7369C14076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51289BC-D6D2-3916-DE79-F062D8C32942}"/>
              </a:ext>
            </a:extLst>
          </p:cNvPr>
          <p:cNvSpPr txBox="1"/>
          <p:nvPr/>
        </p:nvSpPr>
        <p:spPr>
          <a:xfrm>
            <a:off x="137160" y="2875002"/>
            <a:ext cx="88696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それは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ジャックのもの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5-4 It’s Jack’s.">
            <a:hlinkClick r:id="" action="ppaction://media"/>
            <a:extLst>
              <a:ext uri="{FF2B5EF4-FFF2-40B4-BE49-F238E27FC236}">
                <a16:creationId xmlns:a16="http://schemas.microsoft.com/office/drawing/2014/main" id="{2B2643E1-FBC7-7EA7-B04D-CAD4211766C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79463" y="1395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31943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B7F2B5-82C6-0EDA-A158-BDA7EB55BD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A69E35DC-2865-C3D2-5AA3-A11575A9C7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958715"/>
            <a:ext cx="8657070" cy="621846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60684E6-DCC3-BFBA-76BF-362E284D27D2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3DFCEC9-706B-9AF5-11E3-4D0C892A5FD9}"/>
              </a:ext>
            </a:extLst>
          </p:cNvPr>
          <p:cNvSpPr txBox="1"/>
          <p:nvPr/>
        </p:nvSpPr>
        <p:spPr>
          <a:xfrm>
            <a:off x="537493" y="3677650"/>
            <a:ext cx="8069014" cy="267765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Which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your pen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Which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は疑問詞で、「どれか？」という意味をもちます。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ここでは、主語として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Which = your pen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となり、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「あなたのペンがどれか」をたずねています。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5A1076D3-07E1-17F3-FB4A-034C20D6BD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6A29864-0812-2007-4473-CB635CD9C8E5}"/>
              </a:ext>
            </a:extLst>
          </p:cNvPr>
          <p:cNvSpPr txBox="1"/>
          <p:nvPr/>
        </p:nvSpPr>
        <p:spPr>
          <a:xfrm>
            <a:off x="1032443" y="1748665"/>
            <a:ext cx="306640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どちらがあなたのペンですか。</a:t>
            </a:r>
          </a:p>
        </p:txBody>
      </p:sp>
    </p:spTree>
    <p:extLst>
      <p:ext uri="{BB962C8B-B14F-4D97-AF65-F5344CB8AC3E}">
        <p14:creationId xmlns:p14="http://schemas.microsoft.com/office/powerpoint/2010/main" val="3687070177"/>
      </p:ext>
    </p:extLst>
  </p:cSld>
  <p:clrMapOvr>
    <a:masterClrMapping/>
  </p:clrMapOvr>
  <p:transition spd="slow">
    <p:push dir="u"/>
  </p:transition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BD3934-610F-4B38-54D4-EF68E8C97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8178AB59-ACA8-0969-8ADB-3DB7856D05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958715"/>
            <a:ext cx="8657070" cy="695004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630F677-11F1-59D0-2F26-BA48BE9C7D1F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DD0CC15-2EE5-7F42-3F4E-7F182A43804B}"/>
              </a:ext>
            </a:extLst>
          </p:cNvPr>
          <p:cNvSpPr txBox="1"/>
          <p:nvPr/>
        </p:nvSpPr>
        <p:spPr>
          <a:xfrm>
            <a:off x="537493" y="3677650"/>
            <a:ext cx="8069014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red one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your pen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が省略されています。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D6BE5F7-836D-B484-4186-28D3FDBF85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D0BFE04-3A55-8E1D-5A72-D11D7CA6F53B}"/>
              </a:ext>
            </a:extLst>
          </p:cNvPr>
          <p:cNvSpPr txBox="1"/>
          <p:nvPr/>
        </p:nvSpPr>
        <p:spPr>
          <a:xfrm>
            <a:off x="3967030" y="1748665"/>
            <a:ext cx="1599114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赤いほうです。</a:t>
            </a:r>
          </a:p>
        </p:txBody>
      </p:sp>
    </p:spTree>
    <p:extLst>
      <p:ext uri="{BB962C8B-B14F-4D97-AF65-F5344CB8AC3E}">
        <p14:creationId xmlns:p14="http://schemas.microsoft.com/office/powerpoint/2010/main" val="2423260573"/>
      </p:ext>
    </p:extLst>
  </p:cSld>
  <p:clrMapOvr>
    <a:masterClrMapping/>
  </p:clrMapOvr>
  <p:transition spd="slow">
    <p:push dir="u"/>
  </p:transition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4DC70C-064E-EC56-57BC-9DB40A7C72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E9E48FB7-20A7-BF7B-72E0-8D02F5BD4FE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E539AD2-3A4D-7DE8-9EEF-CD9C13ECEE6F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2FD3FBF-5E75-56A7-EF87-F372C8785FA1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7346178-289E-D9D1-2FA7-9F924B2E38E6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EE9D7910-1DC4-1A34-70FE-6E8C3A43E3BE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6350497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1EFFD7-F9F7-4913-6C82-5E281A87A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A88C39E-CF38-8181-54A7-ECC2C6569C47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E9325BB-7B51-B1D9-274B-2F6597D4179E}"/>
              </a:ext>
            </a:extLst>
          </p:cNvPr>
          <p:cNvSpPr txBox="1"/>
          <p:nvPr/>
        </p:nvSpPr>
        <p:spPr>
          <a:xfrm>
            <a:off x="1745504" y="4636321"/>
            <a:ext cx="5652985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on the desk.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D6E6448-F5E1-E7AA-8D96-57DA35FF7860}"/>
              </a:ext>
            </a:extLst>
          </p:cNvPr>
          <p:cNvSpPr txBox="1"/>
          <p:nvPr/>
        </p:nvSpPr>
        <p:spPr>
          <a:xfrm>
            <a:off x="427611" y="1198322"/>
            <a:ext cx="828877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机の上に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1-2 It’s on the desk.">
            <a:hlinkClick r:id="" action="ppaction://media"/>
            <a:extLst>
              <a:ext uri="{FF2B5EF4-FFF2-40B4-BE49-F238E27FC236}">
                <a16:creationId xmlns:a16="http://schemas.microsoft.com/office/drawing/2014/main" id="{3C3579B6-FA4B-5571-CC64-736622051C5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17588" y="1743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18489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096A3B-1A72-2A81-6241-0547AB9B0A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9DB2876-987E-CAB1-B615-169E31C313A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885F943-8103-AB26-9BBF-53B969B9EE48}"/>
              </a:ext>
            </a:extLst>
          </p:cNvPr>
          <p:cNvSpPr txBox="1"/>
          <p:nvPr/>
        </p:nvSpPr>
        <p:spPr>
          <a:xfrm>
            <a:off x="1202184" y="4636321"/>
            <a:ext cx="6739629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Which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your pen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E0AAF26-2589-1FC4-1E86-3EB94B2A89FD}"/>
              </a:ext>
            </a:extLst>
          </p:cNvPr>
          <p:cNvSpPr txBox="1"/>
          <p:nvPr/>
        </p:nvSpPr>
        <p:spPr>
          <a:xfrm>
            <a:off x="1394625" y="713174"/>
            <a:ext cx="635474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どちらが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あなたのペン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6-1 Which is your pen">
            <a:hlinkClick r:id="" action="ppaction://media"/>
            <a:extLst>
              <a:ext uri="{FF2B5EF4-FFF2-40B4-BE49-F238E27FC236}">
                <a16:creationId xmlns:a16="http://schemas.microsoft.com/office/drawing/2014/main" id="{01A1719A-B87E-F368-1667-26AF9884E30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57325" y="15732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58875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327C16-F82A-F182-A0F6-449314E224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14B945B-294E-2D0F-9692-75BA1284C7C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F8C62BE-7EA0-09BA-8686-6D7F0B26753B}"/>
              </a:ext>
            </a:extLst>
          </p:cNvPr>
          <p:cNvSpPr txBox="1"/>
          <p:nvPr/>
        </p:nvSpPr>
        <p:spPr>
          <a:xfrm>
            <a:off x="783972" y="2917321"/>
            <a:ext cx="757605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[W----]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your pen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6-1 Which is your pen">
            <a:hlinkClick r:id="" action="ppaction://media"/>
            <a:extLst>
              <a:ext uri="{FF2B5EF4-FFF2-40B4-BE49-F238E27FC236}">
                <a16:creationId xmlns:a16="http://schemas.microsoft.com/office/drawing/2014/main" id="{D5892818-BE46-778D-28C6-B37AC6092A0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57325" y="15732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62396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2FF261-2D99-6604-C12F-FA42C7857C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6D80B52-6616-F006-C4AB-03DA0644AF7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A032016-BF18-F376-C833-D4BF615AF6F1}"/>
              </a:ext>
            </a:extLst>
          </p:cNvPr>
          <p:cNvSpPr txBox="1"/>
          <p:nvPr/>
        </p:nvSpPr>
        <p:spPr>
          <a:xfrm>
            <a:off x="1366052" y="2321004"/>
            <a:ext cx="641189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どちらが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あなたのペン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6-1 Which is your pen">
            <a:hlinkClick r:id="" action="ppaction://media"/>
            <a:extLst>
              <a:ext uri="{FF2B5EF4-FFF2-40B4-BE49-F238E27FC236}">
                <a16:creationId xmlns:a16="http://schemas.microsoft.com/office/drawing/2014/main" id="{BA284308-2DA7-26CC-E0BC-357D723A10C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57325" y="15732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53903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C819C3-A46E-F78C-8988-1B00F74F8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273A844-61F7-AA23-D805-68C910CA6D57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7EBE5C-05F9-B0F9-C56A-E419629D8B63}"/>
              </a:ext>
            </a:extLst>
          </p:cNvPr>
          <p:cNvSpPr txBox="1"/>
          <p:nvPr/>
        </p:nvSpPr>
        <p:spPr>
          <a:xfrm>
            <a:off x="2283301" y="1198322"/>
            <a:ext cx="45773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赤いほう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0892D6-73F3-EA6C-4CE8-77F3FF14DDAB}"/>
              </a:ext>
            </a:extLst>
          </p:cNvPr>
          <p:cNvSpPr txBox="1"/>
          <p:nvPr/>
        </p:nvSpPr>
        <p:spPr>
          <a:xfrm>
            <a:off x="2042598" y="4636321"/>
            <a:ext cx="505879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red one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4" name="06-2 The red one is.">
            <a:hlinkClick r:id="" action="ppaction://media"/>
            <a:extLst>
              <a:ext uri="{FF2B5EF4-FFF2-40B4-BE49-F238E27FC236}">
                <a16:creationId xmlns:a16="http://schemas.microsoft.com/office/drawing/2014/main" id="{4E649A65-2484-924E-7FA6-E39294DB89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68388" y="1328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5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98F1D8-1E66-EC52-49D2-D0726820B4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9ED5A7B-533E-7C7B-78C3-2C0507C7511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BE718A1-2663-78F2-EF49-72EC3A730674}"/>
              </a:ext>
            </a:extLst>
          </p:cNvPr>
          <p:cNvSpPr txBox="1"/>
          <p:nvPr/>
        </p:nvSpPr>
        <p:spPr>
          <a:xfrm>
            <a:off x="1634485" y="2917321"/>
            <a:ext cx="587503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red [o--]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6-2 The red one is.">
            <a:hlinkClick r:id="" action="ppaction://media"/>
            <a:extLst>
              <a:ext uri="{FF2B5EF4-FFF2-40B4-BE49-F238E27FC236}">
                <a16:creationId xmlns:a16="http://schemas.microsoft.com/office/drawing/2014/main" id="{F2013C7F-A4D0-981A-38EA-E939FABE84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68388" y="1328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39575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46F248-CDB2-337B-B922-4B5B3DC093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9A94906-FB0D-3CB2-2B46-DE7A88CD705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18946AB-9E92-4585-DB82-894792724482}"/>
              </a:ext>
            </a:extLst>
          </p:cNvPr>
          <p:cNvSpPr txBox="1"/>
          <p:nvPr/>
        </p:nvSpPr>
        <p:spPr>
          <a:xfrm>
            <a:off x="2283307" y="2875002"/>
            <a:ext cx="45773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赤いほう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6-2 The red one is.">
            <a:hlinkClick r:id="" action="ppaction://media"/>
            <a:extLst>
              <a:ext uri="{FF2B5EF4-FFF2-40B4-BE49-F238E27FC236}">
                <a16:creationId xmlns:a16="http://schemas.microsoft.com/office/drawing/2014/main" id="{F66D55D9-5BC8-EBA5-7400-C0F6B7D2306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68388" y="1328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36371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5E9982-E89F-96B1-4198-DB25F4CFE5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1A07FC4-B1D1-C922-722A-96E672127D2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F51AF76-B503-852B-169C-F3ACD0EF5F71}"/>
              </a:ext>
            </a:extLst>
          </p:cNvPr>
          <p:cNvSpPr txBox="1"/>
          <p:nvPr/>
        </p:nvSpPr>
        <p:spPr>
          <a:xfrm>
            <a:off x="870032" y="4636321"/>
            <a:ext cx="7403934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Which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your pencil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609081B-7B00-663A-EC5A-73A50134A34E}"/>
              </a:ext>
            </a:extLst>
          </p:cNvPr>
          <p:cNvSpPr txBox="1"/>
          <p:nvPr/>
        </p:nvSpPr>
        <p:spPr>
          <a:xfrm>
            <a:off x="1377481" y="713174"/>
            <a:ext cx="638903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どちらが</a:t>
            </a:r>
            <a:r>
              <a:rPr kumimoji="1" lang="en-US" altLang="ja-JP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あなたの鉛筆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6-3 Which is your pencil">
            <a:hlinkClick r:id="" action="ppaction://media"/>
            <a:extLst>
              <a:ext uri="{FF2B5EF4-FFF2-40B4-BE49-F238E27FC236}">
                <a16:creationId xmlns:a16="http://schemas.microsoft.com/office/drawing/2014/main" id="{09AA6327-ADCB-4533-2CE8-13F183B117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85863" y="1497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40833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6D56FB-A720-12D0-6ED6-29B02C427C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39F4DA0-A5A2-B204-677A-8A44858685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F33E6A9-12E8-7B2E-1669-790E5D57217D}"/>
              </a:ext>
            </a:extLst>
          </p:cNvPr>
          <p:cNvSpPr txBox="1"/>
          <p:nvPr/>
        </p:nvSpPr>
        <p:spPr>
          <a:xfrm>
            <a:off x="311303" y="2917321"/>
            <a:ext cx="8521393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[W----]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[y---] pencil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6-3 Which is your pencil">
            <a:hlinkClick r:id="" action="ppaction://media"/>
            <a:extLst>
              <a:ext uri="{FF2B5EF4-FFF2-40B4-BE49-F238E27FC236}">
                <a16:creationId xmlns:a16="http://schemas.microsoft.com/office/drawing/2014/main" id="{DD1ED496-3335-C0C3-8A7F-2784B38FAA3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85863" y="1497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5284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5CA8E0-9CF4-EC3E-816F-EC843E0857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FF6B1B6-3385-A7F7-73FD-A8530F7D926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42ABA0A-1796-DD00-2FC3-BF4D6DF42CAA}"/>
              </a:ext>
            </a:extLst>
          </p:cNvPr>
          <p:cNvSpPr txBox="1"/>
          <p:nvPr/>
        </p:nvSpPr>
        <p:spPr>
          <a:xfrm>
            <a:off x="1394627" y="2321004"/>
            <a:ext cx="635474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どちらが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あなたの鉛筆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6-3 Which is your pencil">
            <a:hlinkClick r:id="" action="ppaction://media"/>
            <a:extLst>
              <a:ext uri="{FF2B5EF4-FFF2-40B4-BE49-F238E27FC236}">
                <a16:creationId xmlns:a16="http://schemas.microsoft.com/office/drawing/2014/main" id="{1B803B13-D2C0-5868-6169-D44F563643E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85863" y="1497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75331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6DD55E-19FF-20B3-250A-161A9847A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C3D3486-3DB9-A8D8-1C2B-BD76DB19FBE1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5B09D2D-9FE7-E542-1E93-81DB1F4F043F}"/>
              </a:ext>
            </a:extLst>
          </p:cNvPr>
          <p:cNvSpPr txBox="1"/>
          <p:nvPr/>
        </p:nvSpPr>
        <p:spPr>
          <a:xfrm>
            <a:off x="2283301" y="1198322"/>
            <a:ext cx="45773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長いほう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1661FD7-6DAE-D0FE-4AAF-9214A2B3CB3A}"/>
              </a:ext>
            </a:extLst>
          </p:cNvPr>
          <p:cNvSpPr txBox="1"/>
          <p:nvPr/>
        </p:nvSpPr>
        <p:spPr>
          <a:xfrm>
            <a:off x="1896526" y="4636321"/>
            <a:ext cx="5350948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long one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6" name="06-4 The long one is.">
            <a:hlinkClick r:id="" action="ppaction://media"/>
            <a:extLst>
              <a:ext uri="{FF2B5EF4-FFF2-40B4-BE49-F238E27FC236}">
                <a16:creationId xmlns:a16="http://schemas.microsoft.com/office/drawing/2014/main" id="{46B9D223-4E38-4351-7D24-B4D66C4CA8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30325" y="1379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4610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EA8799-C3C7-BEA0-F715-6237F00B8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187A5FE-8C52-0A8E-84BA-A6B081DAEF7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73FA0BC-3338-B439-85D9-2B3A702C3DAE}"/>
              </a:ext>
            </a:extLst>
          </p:cNvPr>
          <p:cNvSpPr txBox="1"/>
          <p:nvPr/>
        </p:nvSpPr>
        <p:spPr>
          <a:xfrm>
            <a:off x="1179345" y="2917321"/>
            <a:ext cx="678531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[o-] the desk.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</p:txBody>
      </p:sp>
      <p:pic>
        <p:nvPicPr>
          <p:cNvPr id="2" name="01-2 It’s on the desk.">
            <a:hlinkClick r:id="" action="ppaction://media"/>
            <a:extLst>
              <a:ext uri="{FF2B5EF4-FFF2-40B4-BE49-F238E27FC236}">
                <a16:creationId xmlns:a16="http://schemas.microsoft.com/office/drawing/2014/main" id="{6CA00AB8-79C6-0074-7F70-A7CD4BA02F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17588" y="1743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90968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E794E-A5B9-5902-EED8-79876300D9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F2610CE-EE1E-00EF-57DC-12EB72F3513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72AF5-FC15-F467-EE2B-A490310298D3}"/>
              </a:ext>
            </a:extLst>
          </p:cNvPr>
          <p:cNvSpPr txBox="1"/>
          <p:nvPr/>
        </p:nvSpPr>
        <p:spPr>
          <a:xfrm>
            <a:off x="1252927" y="2917321"/>
            <a:ext cx="663814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[T--] long [o--]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4" name="06-4 The long one is.">
            <a:hlinkClick r:id="" action="ppaction://media"/>
            <a:extLst>
              <a:ext uri="{FF2B5EF4-FFF2-40B4-BE49-F238E27FC236}">
                <a16:creationId xmlns:a16="http://schemas.microsoft.com/office/drawing/2014/main" id="{D2A8C27C-5490-088D-8599-189676DCD86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30325" y="1379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14555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271C29-658C-5E51-EF24-FE5E5B0158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86B5E3D-6700-C33F-DDA1-4D11E4E6CE6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9089094-A19C-12CC-8DDB-BE309B0ACD3B}"/>
              </a:ext>
            </a:extLst>
          </p:cNvPr>
          <p:cNvSpPr txBox="1"/>
          <p:nvPr/>
        </p:nvSpPr>
        <p:spPr>
          <a:xfrm>
            <a:off x="2283307" y="2875002"/>
            <a:ext cx="45773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長いほう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4" name="06-4 The long one is.">
            <a:hlinkClick r:id="" action="ppaction://media"/>
            <a:extLst>
              <a:ext uri="{FF2B5EF4-FFF2-40B4-BE49-F238E27FC236}">
                <a16:creationId xmlns:a16="http://schemas.microsoft.com/office/drawing/2014/main" id="{8682F339-FF6F-E92E-BFBE-1FBD556F138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30325" y="1379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93160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16848</TotalTime>
  <Words>1746</Words>
  <Application>Microsoft Office PowerPoint</Application>
  <PresentationFormat>画面に合わせる (4:3)</PresentationFormat>
  <Paragraphs>298</Paragraphs>
  <Slides>91</Slides>
  <Notes>72</Notes>
  <HiddenSlides>0</HiddenSlides>
  <MMClips>72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91</vt:i4>
      </vt:variant>
    </vt:vector>
  </HeadingPairs>
  <TitlesOfParts>
    <vt:vector size="98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2146</cp:revision>
  <cp:lastPrinted>2016-06-23T16:36:17Z</cp:lastPrinted>
  <dcterms:created xsi:type="dcterms:W3CDTF">2016-05-30T03:13:09Z</dcterms:created>
  <dcterms:modified xsi:type="dcterms:W3CDTF">2025-09-30T06:53:29Z</dcterms:modified>
</cp:coreProperties>
</file>