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672" r:id="rId2"/>
    <p:sldId id="3695" r:id="rId3"/>
    <p:sldId id="4320" r:id="rId4"/>
    <p:sldId id="4317" r:id="rId5"/>
    <p:sldId id="4321" r:id="rId6"/>
    <p:sldId id="4319" r:id="rId7"/>
    <p:sldId id="4322" r:id="rId8"/>
    <p:sldId id="4323" r:id="rId9"/>
    <p:sldId id="4328" r:id="rId10"/>
    <p:sldId id="4324" r:id="rId11"/>
    <p:sldId id="4329" r:id="rId12"/>
    <p:sldId id="4326" r:id="rId13"/>
    <p:sldId id="4330" r:id="rId14"/>
    <p:sldId id="4325" r:id="rId15"/>
    <p:sldId id="4327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4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1EBA2-19F8-C7F5-90D2-CF0516C5E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DEF32D2-793E-0C4D-61E0-CBA0928F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30489"/>
            <a:ext cx="8596105" cy="174970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8FBF07-69FF-03A6-F21E-2CDB08D7F881}"/>
              </a:ext>
            </a:extLst>
          </p:cNvPr>
          <p:cNvSpPr/>
          <p:nvPr/>
        </p:nvSpPr>
        <p:spPr>
          <a:xfrm>
            <a:off x="0" y="3325011"/>
            <a:ext cx="9144000" cy="35329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D011B8-E81F-D9C2-964A-AD47C54F8DC1}"/>
              </a:ext>
            </a:extLst>
          </p:cNvPr>
          <p:cNvSpPr txBox="1"/>
          <p:nvPr/>
        </p:nvSpPr>
        <p:spPr>
          <a:xfrm>
            <a:off x="537493" y="35736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replies,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replies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“I usually play it on Sundays.”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usually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「たいてい」という意味をもち、動詞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 Sundays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「日曜日に」という意味をもち、動詞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00832C8-2201-3A62-A47C-14705EE9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D7EEAA-933E-6C46-80EF-3C646279EEA8}"/>
              </a:ext>
            </a:extLst>
          </p:cNvPr>
          <p:cNvSpPr txBox="1"/>
          <p:nvPr/>
        </p:nvSpPr>
        <p:spPr>
          <a:xfrm>
            <a:off x="537494" y="2538198"/>
            <a:ext cx="8235031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彼は「ぼくはたいてい日曜日にひきます。これらの３本のギターはぼくのではありません。」と答えます。</a:t>
            </a:r>
          </a:p>
        </p:txBody>
      </p:sp>
    </p:spTree>
    <p:extLst>
      <p:ext uri="{BB962C8B-B14F-4D97-AF65-F5344CB8AC3E}">
        <p14:creationId xmlns:p14="http://schemas.microsoft.com/office/powerpoint/2010/main" val="29535337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90CE-29D7-5673-D7FD-9C8EEAC86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DB80BEB-CE3D-9144-467A-468AE17E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30489"/>
            <a:ext cx="8596105" cy="174970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1A53EB5-1EEB-DBC2-546B-891E548AC313}"/>
              </a:ext>
            </a:extLst>
          </p:cNvPr>
          <p:cNvSpPr/>
          <p:nvPr/>
        </p:nvSpPr>
        <p:spPr>
          <a:xfrm>
            <a:off x="0" y="3325011"/>
            <a:ext cx="9144000" cy="35329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B42537-EE75-1D29-7D0B-A58D52CB4168}"/>
              </a:ext>
            </a:extLst>
          </p:cNvPr>
          <p:cNvSpPr txBox="1"/>
          <p:nvPr/>
        </p:nvSpPr>
        <p:spPr>
          <a:xfrm>
            <a:off x="537493" y="35736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“These three guitars are not mine.”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These three guitars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are not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mine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否定の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によって、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These three guitars = mine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ではないことを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示しています。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EE832CB-0990-BE88-86FD-12C38530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6495B3-1D98-CA61-7ED0-3EE3063C934B}"/>
              </a:ext>
            </a:extLst>
          </p:cNvPr>
          <p:cNvSpPr txBox="1"/>
          <p:nvPr/>
        </p:nvSpPr>
        <p:spPr>
          <a:xfrm>
            <a:off x="537494" y="2538198"/>
            <a:ext cx="8235031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彼は「ぼくはたいてい日曜日にひきます。これらの３本のギターはぼくのではありません。」と答えます。</a:t>
            </a:r>
          </a:p>
        </p:txBody>
      </p:sp>
    </p:spTree>
    <p:extLst>
      <p:ext uri="{BB962C8B-B14F-4D97-AF65-F5344CB8AC3E}">
        <p14:creationId xmlns:p14="http://schemas.microsoft.com/office/powerpoint/2010/main" val="240462080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E8F0E-A696-9FFB-0CF8-B14D16787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155AC78-FFBA-A42E-5A8B-00DF26A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30489"/>
            <a:ext cx="8596105" cy="168264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CA4616-CC79-F5E5-A728-23670590646F}"/>
              </a:ext>
            </a:extLst>
          </p:cNvPr>
          <p:cNvSpPr/>
          <p:nvPr/>
        </p:nvSpPr>
        <p:spPr>
          <a:xfrm>
            <a:off x="0" y="3309596"/>
            <a:ext cx="9144000" cy="354840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7183AE-1A19-2162-4992-E15E464620AF}"/>
              </a:ext>
            </a:extLst>
          </p:cNvPr>
          <p:cNvSpPr txBox="1"/>
          <p:nvPr/>
        </p:nvSpPr>
        <p:spPr>
          <a:xfrm>
            <a:off x="537493" y="3558246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Then, he says,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「それから」という意味をもち、文全体を修飾しています。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says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“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Oh, where is my new guitar?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new guitar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は「どこに」という場所をたずねる疑問詞で、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 「ギターがどこにあるのか」をたずねています。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69F346E-3272-6B83-7D04-056379BC1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A3DF87-ED6A-16B0-BC19-E6A3BC468B11}"/>
              </a:ext>
            </a:extLst>
          </p:cNvPr>
          <p:cNvSpPr txBox="1"/>
          <p:nvPr/>
        </p:nvSpPr>
        <p:spPr>
          <a:xfrm>
            <a:off x="537494" y="2538198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そして彼は「おや、ぼくの新しいギターはどこですか。父からのプレゼントです。」と言います。</a:t>
            </a:r>
          </a:p>
        </p:txBody>
      </p:sp>
    </p:spTree>
    <p:extLst>
      <p:ext uri="{BB962C8B-B14F-4D97-AF65-F5344CB8AC3E}">
        <p14:creationId xmlns:p14="http://schemas.microsoft.com/office/powerpoint/2010/main" val="22599303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0C6E7-8961-C77B-165B-AF45D524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C54E23D-FD00-7303-423B-4219062E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30489"/>
            <a:ext cx="8596105" cy="168264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E51ED15-684F-0A56-6517-C9604D5E4522}"/>
              </a:ext>
            </a:extLst>
          </p:cNvPr>
          <p:cNvSpPr/>
          <p:nvPr/>
        </p:nvSpPr>
        <p:spPr>
          <a:xfrm>
            <a:off x="0" y="3309596"/>
            <a:ext cx="9144000" cy="354840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BCF33D-909C-3DD3-9FDA-B6AE50969539}"/>
              </a:ext>
            </a:extLst>
          </p:cNvPr>
          <p:cNvSpPr txBox="1"/>
          <p:nvPr/>
        </p:nvSpPr>
        <p:spPr>
          <a:xfrm>
            <a:off x="537493" y="3558246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“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It’s a present from my father.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present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my father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present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57FEBD4-376D-EEB0-CA0D-ACC7ABA5E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245085-C31A-8FE5-54C9-A7B0BDA3A2CE}"/>
              </a:ext>
            </a:extLst>
          </p:cNvPr>
          <p:cNvSpPr txBox="1"/>
          <p:nvPr/>
        </p:nvSpPr>
        <p:spPr>
          <a:xfrm>
            <a:off x="537494" y="2538198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そして彼は「おや、ぼくの新しいギターはどこですか。父からのプレゼントです。」と言います。</a:t>
            </a:r>
          </a:p>
        </p:txBody>
      </p:sp>
    </p:spTree>
    <p:extLst>
      <p:ext uri="{BB962C8B-B14F-4D97-AF65-F5344CB8AC3E}">
        <p14:creationId xmlns:p14="http://schemas.microsoft.com/office/powerpoint/2010/main" val="271717885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E3EDB-D4A0-6779-276F-69805FA32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2E014706-DCF9-15C0-84F6-BD190ECAC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94632"/>
            <a:ext cx="8596105" cy="188992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8B65835-AC73-3B2D-A456-A398DC6D2FC9}"/>
              </a:ext>
            </a:extLst>
          </p:cNvPr>
          <p:cNvSpPr/>
          <p:nvPr/>
        </p:nvSpPr>
        <p:spPr>
          <a:xfrm>
            <a:off x="0" y="3348101"/>
            <a:ext cx="9144000" cy="350989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B13C53-2789-C06A-8746-72315817E593}"/>
              </a:ext>
            </a:extLst>
          </p:cNvPr>
          <p:cNvSpPr txBox="1"/>
          <p:nvPr/>
        </p:nvSpPr>
        <p:spPr>
          <a:xfrm>
            <a:off x="537493" y="359675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ask him,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ask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“When is your birthday?”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birthday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は疑問詞で、「いつ？」という意味をもちます。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6D99D11-150A-064F-A555-9C86854FC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2E1691-6F44-C8F3-1A2A-61DA2375C992}"/>
              </a:ext>
            </a:extLst>
          </p:cNvPr>
          <p:cNvSpPr txBox="1"/>
          <p:nvPr/>
        </p:nvSpPr>
        <p:spPr>
          <a:xfrm>
            <a:off x="537494" y="2723213"/>
            <a:ext cx="43297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ぼくは「誕生日はいつですか。」と聞きます。</a:t>
            </a:r>
          </a:p>
        </p:txBody>
      </p:sp>
    </p:spTree>
    <p:extLst>
      <p:ext uri="{BB962C8B-B14F-4D97-AF65-F5344CB8AC3E}">
        <p14:creationId xmlns:p14="http://schemas.microsoft.com/office/powerpoint/2010/main" val="309497319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8F779-C60D-8A4B-C14E-73AEFFFF6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AE635DB-D0E0-8310-38C8-B1B86F37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4377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63C204E-0705-3E9E-F4DE-92975ED7558C}"/>
              </a:ext>
            </a:extLst>
          </p:cNvPr>
          <p:cNvSpPr/>
          <p:nvPr/>
        </p:nvSpPr>
        <p:spPr>
          <a:xfrm>
            <a:off x="0" y="2483788"/>
            <a:ext cx="9144000" cy="4374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794530-CC89-66E1-B381-51A91049B5C1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answers,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answers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“It’s May 15th.”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May 15th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birthday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862EAB5-BE00-6407-F33C-B4977E605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6D4DF0-127B-4266-5E78-ACA8D971DE86}"/>
              </a:ext>
            </a:extLst>
          </p:cNvPr>
          <p:cNvSpPr txBox="1"/>
          <p:nvPr/>
        </p:nvSpPr>
        <p:spPr>
          <a:xfrm>
            <a:off x="3852194" y="1858900"/>
            <a:ext cx="34534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彼は「５月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15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日です。」と答えます。</a:t>
            </a:r>
          </a:p>
        </p:txBody>
      </p:sp>
    </p:spTree>
    <p:extLst>
      <p:ext uri="{BB962C8B-B14F-4D97-AF65-F5344CB8AC3E}">
        <p14:creationId xmlns:p14="http://schemas.microsoft.com/office/powerpoint/2010/main" val="28940915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252D59F-0C96-86B8-C9F1-9BC378617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011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am('m)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Ken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5" y="1858900"/>
            <a:ext cx="17294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ぼくはケンです。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F635A-462E-1481-E5C0-E2681D581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25C1E57-06EE-93AA-19C3-88899A64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011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E894DA7-0DA4-78C5-2374-8FCB8F7548EE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5616852-4E33-6768-5379-D09948BDF8BD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am('m)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Jack’s house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「ジャックの家に」という意味をもち、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を修飾し、「どこにいるか」を説明しています。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「今」という意味をもち、文全体を修飾しています。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A5E5F55-5422-ED44-4C32-C942C86CA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B57466-3948-F786-81D6-E380E9A69D19}"/>
              </a:ext>
            </a:extLst>
          </p:cNvPr>
          <p:cNvSpPr txBox="1"/>
          <p:nvPr/>
        </p:nvSpPr>
        <p:spPr>
          <a:xfrm>
            <a:off x="1899569" y="1858900"/>
            <a:ext cx="27676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今、ジャックの家にいます。</a:t>
            </a:r>
          </a:p>
        </p:txBody>
      </p:sp>
    </p:spTree>
    <p:extLst>
      <p:ext uri="{BB962C8B-B14F-4D97-AF65-F5344CB8AC3E}">
        <p14:creationId xmlns:p14="http://schemas.microsoft.com/office/powerpoint/2010/main" val="24557585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D9AB0-14FA-7B28-8C00-42306FE82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743863B-B051-AD8C-8CB4-C64E855B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011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955C46-6A5F-0B17-53D3-F7F2D6303E5F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D4CB86A-3F13-01C2-012D-B018C2ED1567}"/>
              </a:ext>
            </a:extLst>
          </p:cNvPr>
          <p:cNvSpPr txBox="1"/>
          <p:nvPr/>
        </p:nvSpPr>
        <p:spPr>
          <a:xfrm>
            <a:off x="537493" y="2732438"/>
            <a:ext cx="80690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His family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music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7255D2F-2FD3-8EBA-43F1-EE39573D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1C2045-B44B-5204-5DA8-75642FCB3E9C}"/>
              </a:ext>
            </a:extLst>
          </p:cNvPr>
          <p:cNvSpPr txBox="1"/>
          <p:nvPr/>
        </p:nvSpPr>
        <p:spPr>
          <a:xfrm>
            <a:off x="537494" y="1858900"/>
            <a:ext cx="29867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彼の家族は音楽が好きです。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15905386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D9636-BE08-4A50-180F-32C349412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B2B903E-1DEB-9593-8709-0F443835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011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F6B1736-D9E7-EFB5-118A-2F6DAB242A4A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F2551D1-D90B-1AA1-6913-121823A94298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see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three guitars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「ここに」という意味をもち、動詞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「どこで見られるか」を説明しています。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4B2EFB5-97E1-FB67-FD92-A075F44BA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54BBCA-9B6A-7002-23CB-EBAA154D53C5}"/>
              </a:ext>
            </a:extLst>
          </p:cNvPr>
          <p:cNvSpPr txBox="1"/>
          <p:nvPr/>
        </p:nvSpPr>
        <p:spPr>
          <a:xfrm>
            <a:off x="3518819" y="1858900"/>
            <a:ext cx="31486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ここに、ギターが３本見えます。</a:t>
            </a:r>
          </a:p>
        </p:txBody>
      </p:sp>
    </p:spTree>
    <p:extLst>
      <p:ext uri="{BB962C8B-B14F-4D97-AF65-F5344CB8AC3E}">
        <p14:creationId xmlns:p14="http://schemas.microsoft.com/office/powerpoint/2010/main" val="35125526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3CC3E-4200-653E-311A-BCFA31D02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3AEE598-DC2F-6DB7-151B-4A00188D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70308"/>
            <a:ext cx="8596105" cy="165825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F17AAE-FCB9-15F8-B926-F18FD75A6E7B}"/>
              </a:ext>
            </a:extLst>
          </p:cNvPr>
          <p:cNvSpPr/>
          <p:nvPr/>
        </p:nvSpPr>
        <p:spPr>
          <a:xfrm>
            <a:off x="0" y="3108675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BA95A5-EDA5-A306-30D2-5608E98F1D6F}"/>
              </a:ext>
            </a:extLst>
          </p:cNvPr>
          <p:cNvSpPr txBox="1"/>
          <p:nvPr/>
        </p:nvSpPr>
        <p:spPr>
          <a:xfrm>
            <a:off x="537493" y="3357325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ask him,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ask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Whose guitar is the red one?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red 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Whose guitar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Whose guitar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は疑問詞で、「誰のギター？」という意味をもちます。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ここでは、補語として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red one = Whose guitar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となり、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「赤いギターの持ち主」をたずねています。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6F04BE4-16B1-776C-2598-4F08F8C3C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8188EE-ED48-FB58-BFA7-4FD169AA0FED}"/>
              </a:ext>
            </a:extLst>
          </p:cNvPr>
          <p:cNvSpPr txBox="1"/>
          <p:nvPr/>
        </p:nvSpPr>
        <p:spPr>
          <a:xfrm>
            <a:off x="537494" y="2483787"/>
            <a:ext cx="60728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ぼくは「その赤いのはだれのギターですか。」と彼に聞きます。</a:t>
            </a:r>
          </a:p>
        </p:txBody>
      </p:sp>
    </p:spTree>
    <p:extLst>
      <p:ext uri="{BB962C8B-B14F-4D97-AF65-F5344CB8AC3E}">
        <p14:creationId xmlns:p14="http://schemas.microsoft.com/office/powerpoint/2010/main" val="22286687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AFE0D-599C-A481-6598-90D60D867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84275F-4834-CB96-0D16-26CA95E82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67061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AF9D14-2358-120E-5632-0E4642CBAC58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0A1988-0FC9-8CB6-0C77-8EBAB8BFEA91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answers,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answers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“It’s my sister’s.”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sister’s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sister’s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のあとに、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guitar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が省略されています。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1C5BB89-8669-E9D3-17A8-D1517EE9D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9CE962-595A-ACEF-BB83-B09DC359D5B1}"/>
              </a:ext>
            </a:extLst>
          </p:cNvPr>
          <p:cNvSpPr txBox="1"/>
          <p:nvPr/>
        </p:nvSpPr>
        <p:spPr>
          <a:xfrm>
            <a:off x="4072765" y="1858900"/>
            <a:ext cx="48155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彼は「それはぼくの姉［妹］のです。」と答えます。</a:t>
            </a:r>
          </a:p>
        </p:txBody>
      </p:sp>
    </p:spTree>
    <p:extLst>
      <p:ext uri="{BB962C8B-B14F-4D97-AF65-F5344CB8AC3E}">
        <p14:creationId xmlns:p14="http://schemas.microsoft.com/office/powerpoint/2010/main" val="198357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E5B8C-CC1B-48CA-FB2C-EC716447B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A8CF266-2EF6-7A7E-C8F1-0F894850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04" b="54623"/>
          <a:stretch>
            <a:fillRect/>
          </a:stretch>
        </p:blipFill>
        <p:spPr>
          <a:xfrm>
            <a:off x="292216" y="789316"/>
            <a:ext cx="8596800" cy="102692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FDA8AF7-BDAB-CE94-4E29-68CD8AF97E80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6827A9-4EFE-A0F9-5158-669C4CCA8776}"/>
              </a:ext>
            </a:extLst>
          </p:cNvPr>
          <p:cNvSpPr txBox="1"/>
          <p:nvPr/>
        </p:nvSpPr>
        <p:spPr>
          <a:xfrm>
            <a:off x="537493" y="2732438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say,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“When do you play the guitar?”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guitar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は助動詞で、主語の前に置くことで疑問文を形成します。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は疑問詞で、「いつ？」という意味をもちます。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「いつギターをひくか」をたずねています。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72AA6B4-1AA4-EA13-4CB2-5FB9988F2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5685A5-A319-79FB-28D1-F3EE3B07A4BD}"/>
              </a:ext>
            </a:extLst>
          </p:cNvPr>
          <p:cNvSpPr txBox="1"/>
          <p:nvPr/>
        </p:nvSpPr>
        <p:spPr>
          <a:xfrm>
            <a:off x="371583" y="1858900"/>
            <a:ext cx="840083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ぼくは「あなたはいつギターをひきますか。あなたのギターはどれですか。」と言います。</a:t>
            </a:r>
          </a:p>
        </p:txBody>
      </p:sp>
    </p:spTree>
    <p:extLst>
      <p:ext uri="{BB962C8B-B14F-4D97-AF65-F5344CB8AC3E}">
        <p14:creationId xmlns:p14="http://schemas.microsoft.com/office/powerpoint/2010/main" val="18542940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A914C-66F4-1100-9118-0E5731D49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3162049-35E9-34D0-BB72-6C87280C30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04" b="54623"/>
          <a:stretch>
            <a:fillRect/>
          </a:stretch>
        </p:blipFill>
        <p:spPr>
          <a:xfrm>
            <a:off x="292216" y="789316"/>
            <a:ext cx="8596800" cy="102692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C431D29-6F85-E780-62D3-AE6196AF1689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D083A8-EA51-903D-5646-CB4D1DB7359A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“Which one is your guitar?”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guitar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は疑問詞で、「どの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つか？」という意味をもちます。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ここでは、主語として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one = your guitar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となり、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「あなたのギターがどれか」をたずねています。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4A0667D-BF7A-2AE9-D844-F476CBA3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33B55B-3CE4-8E7D-1F56-CF15CAEAA597}"/>
              </a:ext>
            </a:extLst>
          </p:cNvPr>
          <p:cNvSpPr txBox="1"/>
          <p:nvPr/>
        </p:nvSpPr>
        <p:spPr>
          <a:xfrm>
            <a:off x="371583" y="1858900"/>
            <a:ext cx="840083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ぼくは「あなたはいつギターをひきますか。あなたのギターはどれですか。」と言います。</a:t>
            </a:r>
          </a:p>
        </p:txBody>
      </p:sp>
    </p:spTree>
    <p:extLst>
      <p:ext uri="{BB962C8B-B14F-4D97-AF65-F5344CB8AC3E}">
        <p14:creationId xmlns:p14="http://schemas.microsoft.com/office/powerpoint/2010/main" val="303155599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16848</TotalTime>
  <Words>1277</Words>
  <Application>Microsoft Office PowerPoint</Application>
  <PresentationFormat>画面に合わせる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2146</cp:revision>
  <cp:lastPrinted>2016-06-23T16:36:17Z</cp:lastPrinted>
  <dcterms:created xsi:type="dcterms:W3CDTF">2016-05-30T03:13:09Z</dcterms:created>
  <dcterms:modified xsi:type="dcterms:W3CDTF">2025-09-30T06:55:22Z</dcterms:modified>
</cp:coreProperties>
</file>