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340" r:id="rId4"/>
    <p:sldId id="4341" r:id="rId5"/>
    <p:sldId id="4342" r:id="rId6"/>
    <p:sldId id="4285" r:id="rId7"/>
    <p:sldId id="4286" r:id="rId8"/>
    <p:sldId id="4287" r:id="rId9"/>
    <p:sldId id="2143" r:id="rId10"/>
    <p:sldId id="2144" r:id="rId11"/>
    <p:sldId id="2145" r:id="rId12"/>
    <p:sldId id="4343" r:id="rId13"/>
    <p:sldId id="2045" r:id="rId14"/>
    <p:sldId id="2046" r:id="rId15"/>
    <p:sldId id="3540" r:id="rId16"/>
    <p:sldId id="3541" r:id="rId17"/>
    <p:sldId id="3542" r:id="rId18"/>
    <p:sldId id="3735" r:id="rId19"/>
    <p:sldId id="3736" r:id="rId20"/>
    <p:sldId id="3737" r:id="rId21"/>
    <p:sldId id="3497" r:id="rId22"/>
    <p:sldId id="3498" r:id="rId23"/>
    <p:sldId id="3499" r:id="rId24"/>
    <p:sldId id="3487" r:id="rId25"/>
    <p:sldId id="3488" r:id="rId26"/>
    <p:sldId id="3489" r:id="rId27"/>
    <p:sldId id="4344" r:id="rId28"/>
    <p:sldId id="4345" r:id="rId29"/>
    <p:sldId id="4346" r:id="rId30"/>
    <p:sldId id="4347" r:id="rId31"/>
    <p:sldId id="4348" r:id="rId32"/>
    <p:sldId id="4349" r:id="rId33"/>
    <p:sldId id="3646" r:id="rId34"/>
    <p:sldId id="4350" r:id="rId35"/>
    <p:sldId id="4351" r:id="rId36"/>
    <p:sldId id="4352" r:id="rId37"/>
    <p:sldId id="4353" r:id="rId38"/>
    <p:sldId id="4354" r:id="rId39"/>
    <p:sldId id="4355" r:id="rId40"/>
    <p:sldId id="4356" r:id="rId41"/>
    <p:sldId id="4357" r:id="rId42"/>
    <p:sldId id="4358" r:id="rId43"/>
    <p:sldId id="4359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4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2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66DBCB-FA59-2400-F894-30F3AB673D6E}"/>
              </a:ext>
            </a:extLst>
          </p:cNvPr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sk">
            <a:hlinkClick r:id="" action="ppaction://media"/>
            <a:extLst>
              <a:ext uri="{FF2B5EF4-FFF2-40B4-BE49-F238E27FC236}">
                <a16:creationId xmlns:a16="http://schemas.microsoft.com/office/drawing/2014/main" id="{C4E63EC8-9848-9FB7-44C2-61897386E2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2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D3DA44-1AE0-4529-BE0D-86DDB52A0787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にたずねる</a:t>
            </a:r>
          </a:p>
        </p:txBody>
      </p:sp>
      <p:pic>
        <p:nvPicPr>
          <p:cNvPr id="2" name="ask">
            <a:hlinkClick r:id="" action="ppaction://media"/>
            <a:extLst>
              <a:ext uri="{FF2B5EF4-FFF2-40B4-BE49-F238E27FC236}">
                <a16:creationId xmlns:a16="http://schemas.microsoft.com/office/drawing/2014/main" id="{B250D542-40D8-760A-1C14-0F415161AF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031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whose">
            <a:hlinkClick r:id="" action="ppaction://media"/>
            <a:extLst>
              <a:ext uri="{FF2B5EF4-FFF2-40B4-BE49-F238E27FC236}">
                <a16:creationId xmlns:a16="http://schemas.microsoft.com/office/drawing/2014/main" id="{0D979D6C-C3AE-AA10-F048-BA80F4F6E2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24025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7482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AFB1623-9CD7-FA05-4E84-73FFE562B156}"/>
              </a:ext>
            </a:extLst>
          </p:cNvPr>
          <p:cNvSpPr txBox="1"/>
          <p:nvPr/>
        </p:nvSpPr>
        <p:spPr>
          <a:xfrm>
            <a:off x="490330" y="2105561"/>
            <a:ext cx="81633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whose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hose">
            <a:hlinkClick r:id="" action="ppaction://media"/>
            <a:extLst>
              <a:ext uri="{FF2B5EF4-FFF2-40B4-BE49-F238E27FC236}">
                <a16:creationId xmlns:a16="http://schemas.microsoft.com/office/drawing/2014/main" id="{CE216A05-61F0-977E-2DD5-6DAEA17750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24025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9730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148890-6A85-748C-2FCC-788E3F01ECD8}"/>
              </a:ext>
            </a:extLst>
          </p:cNvPr>
          <p:cNvSpPr txBox="1"/>
          <p:nvPr/>
        </p:nvSpPr>
        <p:spPr>
          <a:xfrm>
            <a:off x="206477" y="2690336"/>
            <a:ext cx="87310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だれの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もの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9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whose">
            <a:hlinkClick r:id="" action="ppaction://media"/>
            <a:extLst>
              <a:ext uri="{FF2B5EF4-FFF2-40B4-BE49-F238E27FC236}">
                <a16:creationId xmlns:a16="http://schemas.microsoft.com/office/drawing/2014/main" id="{2D05B27C-9B5E-2D0B-56BD-47773F4016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24025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22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red">
            <a:hlinkClick r:id="" action="ppaction://media"/>
            <a:extLst>
              <a:ext uri="{FF2B5EF4-FFF2-40B4-BE49-F238E27FC236}">
                <a16:creationId xmlns:a16="http://schemas.microsoft.com/office/drawing/2014/main" id="{B170FA01-AA15-C6C2-4768-98315CC1BA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571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ed">
            <a:hlinkClick r:id="" action="ppaction://media"/>
            <a:extLst>
              <a:ext uri="{FF2B5EF4-FFF2-40B4-BE49-F238E27FC236}">
                <a16:creationId xmlns:a16="http://schemas.microsoft.com/office/drawing/2014/main" id="{FBF0D230-41C6-3E09-5772-49A4DC7FBE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26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赤い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ed">
            <a:hlinkClick r:id="" action="ppaction://media"/>
            <a:extLst>
              <a:ext uri="{FF2B5EF4-FFF2-40B4-BE49-F238E27FC236}">
                <a16:creationId xmlns:a16="http://schemas.microsoft.com/office/drawing/2014/main" id="{EAFD2BFE-0CE7-E417-C3E7-C5CA12231E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76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9532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770B3-581F-B82C-75B0-FE87B408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7A88AF4-EE12-B939-2BA3-85CB61ADF1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AA307D89-2811-7EFA-EC2B-503C99526A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BEEB220-4329-4BF6-DAE0-B5A68D5F2087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28FB856-9AFB-4EF2-7BDF-72B987F3CD4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B5309C1-B2FD-F7C8-F822-79D08290B308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2455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07F6B-6DCB-99AA-4B06-97BF1B628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899E4D-87FB-9342-32E8-285DA29438D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1BEB4A-8D27-16EF-28CB-F2735F86E18C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answer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EF54EE54-EA08-AD89-D2D5-A80CE7BECE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559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8640-FAD1-0B52-520D-EB28992E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AA2497-6991-5C20-05E6-FC4D90896C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answer">
            <a:hlinkClick r:id="" action="ppaction://media"/>
            <a:extLst>
              <a:ext uri="{FF2B5EF4-FFF2-40B4-BE49-F238E27FC236}">
                <a16:creationId xmlns:a16="http://schemas.microsoft.com/office/drawing/2014/main" id="{6A1619D7-DD33-EF44-440D-8681C9ED3B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59E0738-1153-865A-8183-9337145574B1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答える</a:t>
            </a:r>
          </a:p>
        </p:txBody>
      </p:sp>
    </p:spTree>
    <p:extLst>
      <p:ext uri="{BB962C8B-B14F-4D97-AF65-F5344CB8AC3E}">
        <p14:creationId xmlns:p14="http://schemas.microsoft.com/office/powerpoint/2010/main" val="1243917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E6D9A342-CEC9-49DE-9608-C953BE5311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483CBD3-A91E-D94F-FF26-61DAC2178BA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C8ACA52-CCEF-6BF7-7247-FBDB3399A10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0C1F487-2A3F-99B0-0542-7635DE683B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5968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824E0B3F-DAC9-4A3E-A13A-67529F9CC3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4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0055CCD4-8AF5-45FF-AB4C-50AC9B28D9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5DF70BB-3F0C-D262-1092-D19A1E15458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28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60D4E7-1663-4B19-BEA3-28D7A02D86B6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どちらの</a:t>
              </a:r>
            </a:p>
          </p:txBody>
        </p:sp>
      </p:grpSp>
      <p:pic>
        <p:nvPicPr>
          <p:cNvPr id="2" name="which">
            <a:hlinkClick r:id="" action="ppaction://media"/>
            <a:extLst>
              <a:ext uri="{FF2B5EF4-FFF2-40B4-BE49-F238E27FC236}">
                <a16:creationId xmlns:a16="http://schemas.microsoft.com/office/drawing/2014/main" id="{D19CD10C-0B0F-740B-6952-13845A02ED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359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hich">
            <a:hlinkClick r:id="" action="ppaction://media"/>
            <a:extLst>
              <a:ext uri="{FF2B5EF4-FFF2-40B4-BE49-F238E27FC236}">
                <a16:creationId xmlns:a16="http://schemas.microsoft.com/office/drawing/2014/main" id="{94EE3AF4-5266-06CB-B432-3BF7D637CA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7142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7C51AF-B338-410A-F25E-18DE5A83F30D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どちらの</a:t>
            </a:r>
          </a:p>
        </p:txBody>
      </p:sp>
      <p:pic>
        <p:nvPicPr>
          <p:cNvPr id="3" name="which">
            <a:hlinkClick r:id="" action="ppaction://media"/>
            <a:extLst>
              <a:ext uri="{FF2B5EF4-FFF2-40B4-BE49-F238E27FC236}">
                <a16:creationId xmlns:a16="http://schemas.microsoft.com/office/drawing/2014/main" id="{AE8D2FAC-E35C-C4C7-B35A-8A2345108B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981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8921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AFBC7-0705-C594-6B13-6763ADA9F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9D16A3C-1BBE-C8FD-AF16-0426AA192FC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9EBF74-96FF-E7F7-F748-FF79859E0907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7E8FB73-0C27-8741-F46A-1A9B0682112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D23678D-3681-6DD4-C3B9-95764BE47AFE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  <p:pic>
        <p:nvPicPr>
          <p:cNvPr id="3" name="reply">
            <a:hlinkClick r:id="" action="ppaction://media"/>
            <a:extLst>
              <a:ext uri="{FF2B5EF4-FFF2-40B4-BE49-F238E27FC236}">
                <a16:creationId xmlns:a16="http://schemas.microsoft.com/office/drawing/2014/main" id="{16990914-CE09-7ED7-2B31-1CAC4799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065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35011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6BC6E-E99B-0FF2-CD33-A08348D48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EDEDF6-29BA-967B-905B-AFAD6951DEA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7467AA-1D7E-5732-4B15-DFAB9313B946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reply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eply">
            <a:hlinkClick r:id="" action="ppaction://media"/>
            <a:extLst>
              <a:ext uri="{FF2B5EF4-FFF2-40B4-BE49-F238E27FC236}">
                <a16:creationId xmlns:a16="http://schemas.microsoft.com/office/drawing/2014/main" id="{7DF5E618-94DB-7823-B7FA-563030040D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065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5066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FAC1E-CD70-F255-FEAB-BFA65F23D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D097E1-A691-8F46-B409-CDBD52F249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06F983F-832A-7D16-44B2-001941B7B5C4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答える</a:t>
            </a:r>
          </a:p>
        </p:txBody>
      </p:sp>
      <p:pic>
        <p:nvPicPr>
          <p:cNvPr id="2" name="reply">
            <a:hlinkClick r:id="" action="ppaction://media"/>
            <a:extLst>
              <a:ext uri="{FF2B5EF4-FFF2-40B4-BE49-F238E27FC236}">
                <a16:creationId xmlns:a16="http://schemas.microsoft.com/office/drawing/2014/main" id="{ACE88D58-0276-25AC-9461-5817FBEEB2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06525" y="1527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880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1BCA52C-6A4D-C7E1-410C-DFBE067934B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42FD9D-C723-2E4E-7E0E-66E6DF6AF5E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C2CF9B4-874C-E6E3-9533-2FC32AF2080B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amily">
            <a:hlinkClick r:id="" action="ppaction://media"/>
            <a:extLst>
              <a:ext uri="{FF2B5EF4-FFF2-40B4-BE49-F238E27FC236}">
                <a16:creationId xmlns:a16="http://schemas.microsoft.com/office/drawing/2014/main" id="{BAF5B3B5-868D-DDD9-8491-F0822BE2B7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06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639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01C0A-0835-2E8F-9CDE-9FD1FDBA1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09B5CCF-22E8-3FA6-9706-AB91ACA2E5E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F52E175-F2C5-AA02-825C-0EBAF2E212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0A68C8D-3C89-EA54-64E5-201028B290C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E8DF94C-9819-C629-A636-CA3F114E6B56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どこに</a:t>
              </a:r>
            </a:p>
          </p:txBody>
        </p:sp>
      </p:grpSp>
      <p:pic>
        <p:nvPicPr>
          <p:cNvPr id="3" name="where">
            <a:hlinkClick r:id="" action="ppaction://media"/>
            <a:extLst>
              <a:ext uri="{FF2B5EF4-FFF2-40B4-BE49-F238E27FC236}">
                <a16:creationId xmlns:a16="http://schemas.microsoft.com/office/drawing/2014/main" id="{FEC49716-649B-C2B6-F044-4AB4F53F05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04925" y="12096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4DA4BE42-8051-7B25-E246-7C52E2EA2BB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2037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932D8-2BF6-7DB2-1343-3F3F3BB0E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4E5564-96B9-43C6-FFB0-28FB9B340AF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47FFAC-C717-D8D2-4242-C3788FC88923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where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here">
            <a:hlinkClick r:id="" action="ppaction://media"/>
            <a:extLst>
              <a:ext uri="{FF2B5EF4-FFF2-40B4-BE49-F238E27FC236}">
                <a16:creationId xmlns:a16="http://schemas.microsoft.com/office/drawing/2014/main" id="{90454EFC-925F-9F9B-A041-9871626A5E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04925" y="12096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55D6B4C-8C89-D466-6498-7C55F9E79FB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040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0E4BE-E495-E03B-3556-CCE1313A3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F8DC77-5BC4-660C-2759-3BF313B8637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C4B2947-61D5-A3E7-431D-5E6960C4395B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どこに</a:t>
            </a:r>
          </a:p>
        </p:txBody>
      </p:sp>
      <p:pic>
        <p:nvPicPr>
          <p:cNvPr id="2" name="where">
            <a:hlinkClick r:id="" action="ppaction://media"/>
            <a:extLst>
              <a:ext uri="{FF2B5EF4-FFF2-40B4-BE49-F238E27FC236}">
                <a16:creationId xmlns:a16="http://schemas.microsoft.com/office/drawing/2014/main" id="{81CC8F89-AA67-6A91-F497-6986D3E011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04925" y="1209675"/>
            <a:ext cx="406400" cy="406400"/>
          </a:xfrm>
          <a:prstGeom prst="rect">
            <a:avLst/>
          </a:prstGeom>
        </p:spPr>
      </p:pic>
      <p:pic>
        <p:nvPicPr>
          <p:cNvPr id="5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647205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DF087-4F01-C9E4-A5EC-B1B749CF3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059C68E-DC8B-55D9-9FD5-4C01B824E9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3E4AC05-DF88-6AC8-1DF7-70BC4CB54C6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28BD74E-89C5-E565-C771-744905DA8E2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F453578-E674-EC97-5E12-761C56AF4A82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EC1FBB3-EA7E-9BF3-EAE8-80A7775BBA1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家族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4A6A6D6-65D8-2485-90B7-DCC8CE9250C4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family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family">
            <a:hlinkClick r:id="" action="ppaction://media"/>
            <a:extLst>
              <a:ext uri="{FF2B5EF4-FFF2-40B4-BE49-F238E27FC236}">
                <a16:creationId xmlns:a16="http://schemas.microsoft.com/office/drawing/2014/main" id="{F9EA4E72-2E83-0D11-5738-C73EEE72B0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90625" y="1006475"/>
            <a:ext cx="406400" cy="4064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8733856-1250-284A-932C-A8A8E9ACEFCA}"/>
              </a:ext>
            </a:extLst>
          </p:cNvPr>
          <p:cNvSpPr/>
          <p:nvPr/>
        </p:nvSpPr>
        <p:spPr>
          <a:xfrm>
            <a:off x="2470150" y="3752166"/>
            <a:ext cx="4203700" cy="144976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176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E072A-1E13-9F51-7FA3-FDDF7A7ED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8B5209-CDDC-00D6-92FA-C2D3300DC6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ED80AE1-F24D-2C5D-A824-371C101D21A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382136B-B254-0750-1C2A-3D1FEC20D6D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E5E3E0-502C-C6C9-D1B8-AA5EDEE3D2C4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82EEAA-9B50-4820-FA70-7ED84466411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guitar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4DFE48C-FDD2-4FF9-C3CC-ED50FE4E37F0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ギター</a:t>
              </a:r>
            </a:p>
          </p:txBody>
        </p:sp>
      </p:grpSp>
      <p:pic>
        <p:nvPicPr>
          <p:cNvPr id="4" name="guitar">
            <a:hlinkClick r:id="" action="ppaction://media"/>
            <a:extLst>
              <a:ext uri="{FF2B5EF4-FFF2-40B4-BE49-F238E27FC236}">
                <a16:creationId xmlns:a16="http://schemas.microsoft.com/office/drawing/2014/main" id="{F2C5817E-6EB7-AAA1-E432-065BA30352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4382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E2E3C5-5F40-B4E7-52D2-DF9DD138CEA6}"/>
              </a:ext>
            </a:extLst>
          </p:cNvPr>
          <p:cNvSpPr/>
          <p:nvPr/>
        </p:nvSpPr>
        <p:spPr>
          <a:xfrm>
            <a:off x="2501900" y="3652138"/>
            <a:ext cx="4203700" cy="14729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22904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B9CB80-0EB7-1FDB-9C14-A61FCF8D8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D36FF1D-A151-FADC-31BD-345304E9932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A68775-31D9-C171-81D5-A85B7453EEE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52BCCEE-2B21-24DB-C590-290E17AA060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26588CA-898A-6FC1-9800-09BE8D76D494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4A3C086-AA13-E629-EF51-A3FB3C003B5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C93FAAD-4B01-BD4A-574E-861B62F32314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にたずねる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ask">
            <a:hlinkClick r:id="" action="ppaction://media"/>
            <a:extLst>
              <a:ext uri="{FF2B5EF4-FFF2-40B4-BE49-F238E27FC236}">
                <a16:creationId xmlns:a16="http://schemas.microsoft.com/office/drawing/2014/main" id="{C8CBC423-BD85-F7E3-8E54-460EE5D5DD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2825" y="1108075"/>
            <a:ext cx="406400" cy="4064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4A3881-8A2E-0537-0DB8-A8CBBE20FAB5}"/>
              </a:ext>
            </a:extLst>
          </p:cNvPr>
          <p:cNvSpPr/>
          <p:nvPr/>
        </p:nvSpPr>
        <p:spPr>
          <a:xfrm>
            <a:off x="3187700" y="3429000"/>
            <a:ext cx="2832100" cy="13843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038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CED26-3C85-8DB4-E109-BE0CC609A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F209718-9F7E-645E-7BDD-DA21B16AC29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0E07C6-27D7-90CE-3F3D-DFA012A089A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8BB159-0CC3-CF23-EA01-2183AB0457A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69BEDB2-FE40-0530-39A5-24BEE5666BAC}"/>
              </a:ext>
            </a:extLst>
          </p:cNvPr>
          <p:cNvGrpSpPr/>
          <p:nvPr/>
        </p:nvGrpSpPr>
        <p:grpSpPr>
          <a:xfrm>
            <a:off x="206477" y="1850631"/>
            <a:ext cx="8731046" cy="3156738"/>
            <a:chOff x="206477" y="2420557"/>
            <a:chExt cx="8731046" cy="31567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9720575-F05E-90EC-3DE2-BE836B015B8B}"/>
                </a:ext>
              </a:extLst>
            </p:cNvPr>
            <p:cNvSpPr txBox="1"/>
            <p:nvPr/>
          </p:nvSpPr>
          <p:spPr>
            <a:xfrm>
              <a:off x="838200" y="4007635"/>
              <a:ext cx="7467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whose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2A1FE0A-CE1E-ADA8-226A-969CF09D9E81}"/>
                </a:ext>
              </a:extLst>
            </p:cNvPr>
            <p:cNvSpPr txBox="1"/>
            <p:nvPr/>
          </p:nvSpPr>
          <p:spPr>
            <a:xfrm>
              <a:off x="206477" y="2420557"/>
              <a:ext cx="8731046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もの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whose">
            <a:hlinkClick r:id="" action="ppaction://media"/>
            <a:extLst>
              <a:ext uri="{FF2B5EF4-FFF2-40B4-BE49-F238E27FC236}">
                <a16:creationId xmlns:a16="http://schemas.microsoft.com/office/drawing/2014/main" id="{B1E11327-4424-ABB2-8EE1-2762B7B017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24025" y="1400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17190F-CA1E-4C0B-78A5-BBF5FFBFE3E0}"/>
              </a:ext>
            </a:extLst>
          </p:cNvPr>
          <p:cNvSpPr/>
          <p:nvPr/>
        </p:nvSpPr>
        <p:spPr>
          <a:xfrm>
            <a:off x="2501900" y="3181050"/>
            <a:ext cx="4203700" cy="17084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39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8BC38-3F50-BD71-F0E0-477BB7198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E2A5DDB-FC5B-4431-0DD7-2642536E04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68624D-AD8A-18EB-418F-D5874CDA14B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E69539E-383B-0F24-4D9A-A74E62C75D2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0FFD48-F3F8-6B5D-A480-6B40BC80A02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CCA9C82-3764-7D42-5B07-9BFC28BEE67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C9E4AB-0F97-B11E-687A-5F5199244E6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赤い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red">
            <a:hlinkClick r:id="" action="ppaction://media"/>
            <a:extLst>
              <a:ext uri="{FF2B5EF4-FFF2-40B4-BE49-F238E27FC236}">
                <a16:creationId xmlns:a16="http://schemas.microsoft.com/office/drawing/2014/main" id="{B4A31B92-0964-A228-3E7F-90045C37C9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765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4EB625-20E8-E83A-94FA-A4A09A766B41}"/>
              </a:ext>
            </a:extLst>
          </p:cNvPr>
          <p:cNvSpPr/>
          <p:nvPr/>
        </p:nvSpPr>
        <p:spPr>
          <a:xfrm>
            <a:off x="3352800" y="3752166"/>
            <a:ext cx="2501900" cy="137288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618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95524-6B7B-3D46-36EB-7C228A86F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8561551-C42B-3243-BA46-2723AAF10B8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8118CA5-B1AA-CDCA-07DD-D275E87D6C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6C308D-8C5F-5AA2-9F0F-E292CCF472D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4" name="answer">
            <a:hlinkClick r:id="" action="ppaction://media"/>
            <a:extLst>
              <a:ext uri="{FF2B5EF4-FFF2-40B4-BE49-F238E27FC236}">
                <a16:creationId xmlns:a16="http://schemas.microsoft.com/office/drawing/2014/main" id="{0AD14F76-B0E2-B5DB-E521-54440F05E4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663700"/>
            <a:ext cx="406400" cy="4064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70F8663-0EDD-FEFA-9E2B-8587831CBD43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D0BBD14-E233-E775-EE79-86A8CDB65E04}"/>
                </a:ext>
              </a:extLst>
            </p:cNvPr>
            <p:cNvSpPr txBox="1"/>
            <p:nvPr/>
          </p:nvSpPr>
          <p:spPr>
            <a:xfrm>
              <a:off x="660400" y="4007635"/>
              <a:ext cx="7823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answer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AE5F12B-C679-0595-AF65-984BEA860B94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B4B78F8-66B8-A487-D715-5016AAE01502}"/>
              </a:ext>
            </a:extLst>
          </p:cNvPr>
          <p:cNvSpPr/>
          <p:nvPr/>
        </p:nvSpPr>
        <p:spPr>
          <a:xfrm>
            <a:off x="2159000" y="3652138"/>
            <a:ext cx="4889500" cy="147291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4453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21005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family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family">
            <a:hlinkClick r:id="" action="ppaction://media"/>
            <a:extLst>
              <a:ext uri="{FF2B5EF4-FFF2-40B4-BE49-F238E27FC236}">
                <a16:creationId xmlns:a16="http://schemas.microsoft.com/office/drawing/2014/main" id="{24F82A7B-D77C-39DF-B264-446D22C5D5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06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662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9AC6A-1AD1-36C7-472D-0C9720716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F9E2095-0B86-2753-FB70-2E216EF2FCF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0F06D1D-3B05-11EA-27F7-F8FF4D3C284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42B1C4-3A87-5C3D-91BA-7ABD29DA04A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pic>
        <p:nvPicPr>
          <p:cNvPr id="4" name="G3_L2_reading_v2_when">
            <a:hlinkClick r:id="" action="ppaction://media"/>
            <a:extLst>
              <a:ext uri="{FF2B5EF4-FFF2-40B4-BE49-F238E27FC236}">
                <a16:creationId xmlns:a16="http://schemas.microsoft.com/office/drawing/2014/main" id="{FFFD3F85-AC4B-E0E6-6B47-2B5C7D0D8F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5188" y="13398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9842E8E-5DB3-B7B1-BC29-22E76D2B9031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7391374-869A-8CF0-B573-C1BA60E65E9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BF4974-3CBD-5579-C03B-AF7590C51E6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いつ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94D7D2B-055F-D51F-EDA9-7CED4F4B7F42}"/>
              </a:ext>
            </a:extLst>
          </p:cNvPr>
          <p:cNvSpPr/>
          <p:nvPr/>
        </p:nvSpPr>
        <p:spPr>
          <a:xfrm>
            <a:off x="2768600" y="3478507"/>
            <a:ext cx="3670300" cy="184331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23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16065-D329-F389-A674-54C9EB199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688BE49-69B0-E368-1089-62B5719B50D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504B69-69C8-799F-1515-9F2C1912BD1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B6F8049-7449-25AE-F05E-CF388AF5E3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CF8057D-6405-F3A8-7B1E-4082E70AAA8B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26C063A-D97C-29BB-F4C3-9E8477A3D78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which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BE5CE1-6304-6B89-670C-D1EB31F3753C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どちらの</a:t>
              </a:r>
            </a:p>
          </p:txBody>
        </p:sp>
      </p:grpSp>
      <p:pic>
        <p:nvPicPr>
          <p:cNvPr id="2" name="which">
            <a:hlinkClick r:id="" action="ppaction://media"/>
            <a:extLst>
              <a:ext uri="{FF2B5EF4-FFF2-40B4-BE49-F238E27FC236}">
                <a16:creationId xmlns:a16="http://schemas.microsoft.com/office/drawing/2014/main" id="{9D436E6B-3D60-B265-B865-268AB2A33D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9810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94A224-7781-4FB8-A9B7-86F2854B7BF4}"/>
              </a:ext>
            </a:extLst>
          </p:cNvPr>
          <p:cNvSpPr/>
          <p:nvPr/>
        </p:nvSpPr>
        <p:spPr>
          <a:xfrm>
            <a:off x="2501900" y="3555390"/>
            <a:ext cx="42037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4302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3E025-EC6C-3F9F-D393-23E0E6F08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4A72C2-E23D-D675-CB7C-BBB0CBF761D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10D08D3-4271-BE1F-AF1A-8F2377B8649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0BEF4E7-3456-AD56-29A8-26E6C76C3F9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C3D2FD5-211D-F4D2-44A3-FE574D3425F5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8C633E0-CB56-B933-5374-1171E1CA5D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reply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BA2C630-634F-8A1E-11A8-E8B89344B49D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答える</a:t>
              </a:r>
            </a:p>
          </p:txBody>
        </p:sp>
      </p:grpSp>
      <p:pic>
        <p:nvPicPr>
          <p:cNvPr id="3" name="reply">
            <a:hlinkClick r:id="" action="ppaction://media"/>
            <a:extLst>
              <a:ext uri="{FF2B5EF4-FFF2-40B4-BE49-F238E27FC236}">
                <a16:creationId xmlns:a16="http://schemas.microsoft.com/office/drawing/2014/main" id="{E80DCB82-9AD5-8109-4AC2-62E710664A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06525" y="1527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86A3E0E-C40F-F463-DC04-4A368FD34A0E}"/>
              </a:ext>
            </a:extLst>
          </p:cNvPr>
          <p:cNvSpPr/>
          <p:nvPr/>
        </p:nvSpPr>
        <p:spPr>
          <a:xfrm>
            <a:off x="2641600" y="3555390"/>
            <a:ext cx="39243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560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A5B71-1B76-4328-7A0D-1723D4CEB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0DEBF7-388B-603D-D787-C38D98965B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1388E4-112D-D793-94B0-11CA7D7AAB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993E67C-8755-EB32-2F8A-49434BC4EA2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D0C3AA-BB48-00D6-8144-DEAF3C295A58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8B06B38-D1E0-F48F-6997-4831203A5E4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15E1637-5F4F-F5A6-6AE6-8F89B34493F9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どこに</a:t>
              </a:r>
            </a:p>
          </p:txBody>
        </p:sp>
      </p:grpSp>
      <p:pic>
        <p:nvPicPr>
          <p:cNvPr id="3" name="where">
            <a:hlinkClick r:id="" action="ppaction://media"/>
            <a:extLst>
              <a:ext uri="{FF2B5EF4-FFF2-40B4-BE49-F238E27FC236}">
                <a16:creationId xmlns:a16="http://schemas.microsoft.com/office/drawing/2014/main" id="{5F41812E-3DE6-B7BE-1FB9-1BC474A78C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04925" y="1209675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0B378D3-610C-3917-134E-2F00393D11C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B82FB89-5305-6A96-7FD2-628C944DC536}"/>
              </a:ext>
            </a:extLst>
          </p:cNvPr>
          <p:cNvSpPr/>
          <p:nvPr/>
        </p:nvSpPr>
        <p:spPr>
          <a:xfrm>
            <a:off x="2501900" y="3429000"/>
            <a:ext cx="4203700" cy="16960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860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78E73B-7EEC-1DA8-906C-5802422622F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family">
            <a:hlinkClick r:id="" action="ppaction://media"/>
            <a:extLst>
              <a:ext uri="{FF2B5EF4-FFF2-40B4-BE49-F238E27FC236}">
                <a16:creationId xmlns:a16="http://schemas.microsoft.com/office/drawing/2014/main" id="{D8F826FA-DA4B-C258-678F-9EA1CC97A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06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150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ギター</a:t>
              </a:r>
            </a:p>
          </p:txBody>
        </p:sp>
      </p:grpSp>
      <p:pic>
        <p:nvPicPr>
          <p:cNvPr id="4" name="guitar">
            <a:hlinkClick r:id="" action="ppaction://media"/>
            <a:extLst>
              <a:ext uri="{FF2B5EF4-FFF2-40B4-BE49-F238E27FC236}">
                <a16:creationId xmlns:a16="http://schemas.microsoft.com/office/drawing/2014/main" id="{4FFD8E11-C122-A8FE-8F8E-3C12C83B0A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43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51728"/>
            <a:ext cx="68264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guitar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uitar">
            <a:hlinkClick r:id="" action="ppaction://media"/>
            <a:extLst>
              <a:ext uri="{FF2B5EF4-FFF2-40B4-BE49-F238E27FC236}">
                <a16:creationId xmlns:a16="http://schemas.microsoft.com/office/drawing/2014/main" id="{2E55259B-283B-47EB-E114-FBDF77E894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43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4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</a:t>
            </a:r>
          </a:p>
        </p:txBody>
      </p:sp>
      <p:pic>
        <p:nvPicPr>
          <p:cNvPr id="2" name="guitar">
            <a:hlinkClick r:id="" action="ppaction://media"/>
            <a:extLst>
              <a:ext uri="{FF2B5EF4-FFF2-40B4-BE49-F238E27FC236}">
                <a16:creationId xmlns:a16="http://schemas.microsoft.com/office/drawing/2014/main" id="{EBB1EEA8-C025-7117-9C4D-0025F04E05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438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66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89A3609-9238-4035-8F8C-BF2036ACB88F}"/>
              </a:ext>
            </a:extLst>
          </p:cNvPr>
          <p:cNvGrpSpPr/>
          <p:nvPr/>
        </p:nvGrpSpPr>
        <p:grpSpPr>
          <a:xfrm>
            <a:off x="815009" y="1780650"/>
            <a:ext cx="7513983" cy="3296701"/>
            <a:chOff x="815009" y="2280594"/>
            <a:chExt cx="7513983" cy="3296701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FB0D8CF-A2A8-4F39-AD8B-69E54DF3136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CEA6A93C-9D9D-4486-BAFC-F77874A56CDE}"/>
                </a:ext>
              </a:extLst>
            </p:cNvPr>
            <p:cNvSpPr txBox="1"/>
            <p:nvPr/>
          </p:nvSpPr>
          <p:spPr>
            <a:xfrm>
              <a:off x="815009" y="2280594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にたずねる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ask">
            <a:hlinkClick r:id="" action="ppaction://media"/>
            <a:extLst>
              <a:ext uri="{FF2B5EF4-FFF2-40B4-BE49-F238E27FC236}">
                <a16:creationId xmlns:a16="http://schemas.microsoft.com/office/drawing/2014/main" id="{4952C8BF-6E36-6702-61F3-FA43B776CA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2825" y="1108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091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16848</TotalTime>
  <Words>181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2146</cp:revision>
  <cp:lastPrinted>2016-06-23T16:36:17Z</cp:lastPrinted>
  <dcterms:created xsi:type="dcterms:W3CDTF">2016-05-30T03:13:09Z</dcterms:created>
  <dcterms:modified xsi:type="dcterms:W3CDTF">2025-09-30T06:54:24Z</dcterms:modified>
</cp:coreProperties>
</file>