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4304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4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2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疑問詞で始まる疑問文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E44EAC27-BC8E-1228-A22E-57E38E9C8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Where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Whose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Which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「赤いギターはジャックのものです」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1_05_reading_s1_1">
            <a:hlinkClick r:id="" action="ppaction://media"/>
            <a:extLst>
              <a:ext uri="{FF2B5EF4-FFF2-40B4-BE49-F238E27FC236}">
                <a16:creationId xmlns:a16="http://schemas.microsoft.com/office/drawing/2014/main" id="{822632C3-7571-01B1-1EF6-8D6887AE5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61675" y="3152775"/>
            <a:ext cx="406400" cy="406400"/>
          </a:xfrm>
          <a:prstGeom prst="rect">
            <a:avLst/>
          </a:prstGeom>
        </p:spPr>
      </p:pic>
      <p:pic>
        <p:nvPicPr>
          <p:cNvPr id="8" name="AS_G1_21_06_reading_s1_2">
            <a:hlinkClick r:id="" action="ppaction://media"/>
            <a:extLst>
              <a:ext uri="{FF2B5EF4-FFF2-40B4-BE49-F238E27FC236}">
                <a16:creationId xmlns:a16="http://schemas.microsoft.com/office/drawing/2014/main" id="{D8EF7320-AC6C-57B5-1C28-DE4436F0F7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9050" y="3152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8BCCAF3-99B8-9D2F-64AC-0F4666BE4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70395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64734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1_07_reading_s2">
            <a:hlinkClick r:id="" action="ppaction://media"/>
            <a:extLst>
              <a:ext uri="{FF2B5EF4-FFF2-40B4-BE49-F238E27FC236}">
                <a16:creationId xmlns:a16="http://schemas.microsoft.com/office/drawing/2014/main" id="{E8F50CED-18DA-5688-434E-83C6CC33E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689" y="2459121"/>
            <a:ext cx="406400" cy="406400"/>
          </a:xfrm>
          <a:prstGeom prst="rect">
            <a:avLst/>
          </a:prstGeom>
        </p:spPr>
      </p:pic>
      <p:pic>
        <p:nvPicPr>
          <p:cNvPr id="4" name="AS_G1_21_07_reading_s2">
            <a:hlinkClick r:id="" action="ppaction://media"/>
            <a:extLst>
              <a:ext uri="{FF2B5EF4-FFF2-40B4-BE49-F238E27FC236}">
                <a16:creationId xmlns:a16="http://schemas.microsoft.com/office/drawing/2014/main" id="{F66EA87C-E919-C664-2A56-BC367DABB4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689" y="190984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224610-09C5-3579-1A5F-9A207C12BF21}"/>
              </a:ext>
            </a:extLst>
          </p:cNvPr>
          <p:cNvCxnSpPr>
            <a:cxnSpLocks/>
          </p:cNvCxnSpPr>
          <p:nvPr/>
        </p:nvCxnSpPr>
        <p:spPr>
          <a:xfrm flipH="1">
            <a:off x="437149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F446B7E4-5AFA-7E8B-D7B9-2CA645D623C1}"/>
              </a:ext>
            </a:extLst>
          </p:cNvPr>
          <p:cNvCxnSpPr>
            <a:cxnSpLocks/>
          </p:cNvCxnSpPr>
          <p:nvPr/>
        </p:nvCxnSpPr>
        <p:spPr>
          <a:xfrm flipH="1">
            <a:off x="5025101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05E24561-9099-9DB2-97D8-DEA93EEF9B64}"/>
              </a:ext>
            </a:extLst>
          </p:cNvPr>
          <p:cNvCxnSpPr>
            <a:cxnSpLocks/>
          </p:cNvCxnSpPr>
          <p:nvPr/>
        </p:nvCxnSpPr>
        <p:spPr>
          <a:xfrm flipH="1">
            <a:off x="6730076" y="151269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5AFC1DB0-997D-2496-567F-68234799D283}"/>
              </a:ext>
            </a:extLst>
          </p:cNvPr>
          <p:cNvCxnSpPr>
            <a:cxnSpLocks/>
          </p:cNvCxnSpPr>
          <p:nvPr/>
        </p:nvCxnSpPr>
        <p:spPr>
          <a:xfrm flipH="1">
            <a:off x="8435051" y="15126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71F18B1-64ED-8D4A-3080-553A6FCCF435}"/>
              </a:ext>
            </a:extLst>
          </p:cNvPr>
          <p:cNvCxnSpPr>
            <a:cxnSpLocks/>
          </p:cNvCxnSpPr>
          <p:nvPr/>
        </p:nvCxnSpPr>
        <p:spPr>
          <a:xfrm flipH="1">
            <a:off x="12722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016FD0B-B422-E344-DD2B-C33D2CB02479}"/>
              </a:ext>
            </a:extLst>
          </p:cNvPr>
          <p:cNvCxnSpPr>
            <a:cxnSpLocks/>
          </p:cNvCxnSpPr>
          <p:nvPr/>
        </p:nvCxnSpPr>
        <p:spPr>
          <a:xfrm flipH="1">
            <a:off x="29865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2B68AB1-7DCB-7EEE-D22D-734CB1A82390}"/>
              </a:ext>
            </a:extLst>
          </p:cNvPr>
          <p:cNvCxnSpPr>
            <a:cxnSpLocks/>
          </p:cNvCxnSpPr>
          <p:nvPr/>
        </p:nvCxnSpPr>
        <p:spPr>
          <a:xfrm flipH="1">
            <a:off x="3800824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05EAC412-00BC-C712-1332-57A89FE752C6}"/>
              </a:ext>
            </a:extLst>
          </p:cNvPr>
          <p:cNvCxnSpPr>
            <a:cxnSpLocks/>
          </p:cNvCxnSpPr>
          <p:nvPr/>
        </p:nvCxnSpPr>
        <p:spPr>
          <a:xfrm flipH="1">
            <a:off x="5461343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30B1C4A-6797-EA71-AFA1-DE270EDBA5F5}"/>
              </a:ext>
            </a:extLst>
          </p:cNvPr>
          <p:cNvCxnSpPr>
            <a:cxnSpLocks/>
          </p:cNvCxnSpPr>
          <p:nvPr/>
        </p:nvCxnSpPr>
        <p:spPr>
          <a:xfrm flipH="1">
            <a:off x="7375868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258E1D4B-53D9-7817-9314-3FC5E71B0A2E}"/>
              </a:ext>
            </a:extLst>
          </p:cNvPr>
          <p:cNvCxnSpPr>
            <a:cxnSpLocks/>
          </p:cNvCxnSpPr>
          <p:nvPr/>
        </p:nvCxnSpPr>
        <p:spPr>
          <a:xfrm flipH="1">
            <a:off x="1051268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5E17FBC-3623-2A2A-65FE-9A6C635C8A12}"/>
              </a:ext>
            </a:extLst>
          </p:cNvPr>
          <p:cNvCxnSpPr>
            <a:cxnSpLocks/>
          </p:cNvCxnSpPr>
          <p:nvPr/>
        </p:nvCxnSpPr>
        <p:spPr>
          <a:xfrm flipH="1">
            <a:off x="2806405" y="27588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90F239C-F821-CDBA-5B28-C47FF191753A}"/>
              </a:ext>
            </a:extLst>
          </p:cNvPr>
          <p:cNvCxnSpPr>
            <a:cxnSpLocks/>
          </p:cNvCxnSpPr>
          <p:nvPr/>
        </p:nvCxnSpPr>
        <p:spPr>
          <a:xfrm flipH="1">
            <a:off x="5138986" y="27588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95604004-0DCE-FB3D-E9AF-DE1B0F515C76}"/>
              </a:ext>
            </a:extLst>
          </p:cNvPr>
          <p:cNvCxnSpPr>
            <a:cxnSpLocks/>
          </p:cNvCxnSpPr>
          <p:nvPr/>
        </p:nvCxnSpPr>
        <p:spPr>
          <a:xfrm flipH="1">
            <a:off x="6138815" y="27588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92ECBF6-A2AC-10BC-C90A-AF76765569CF}"/>
              </a:ext>
            </a:extLst>
          </p:cNvPr>
          <p:cNvCxnSpPr>
            <a:cxnSpLocks/>
          </p:cNvCxnSpPr>
          <p:nvPr/>
        </p:nvCxnSpPr>
        <p:spPr>
          <a:xfrm flipH="1">
            <a:off x="8797620" y="27588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1EAF304-3618-B427-9A32-5A859F06D4ED}"/>
              </a:ext>
            </a:extLst>
          </p:cNvPr>
          <p:cNvCxnSpPr>
            <a:cxnSpLocks/>
          </p:cNvCxnSpPr>
          <p:nvPr/>
        </p:nvCxnSpPr>
        <p:spPr>
          <a:xfrm flipH="1">
            <a:off x="1718822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ADD2AB9-34DE-A2BA-B1BD-3E6EA55BADF8}"/>
              </a:ext>
            </a:extLst>
          </p:cNvPr>
          <p:cNvCxnSpPr>
            <a:cxnSpLocks/>
          </p:cNvCxnSpPr>
          <p:nvPr/>
        </p:nvCxnSpPr>
        <p:spPr>
          <a:xfrm flipH="1">
            <a:off x="3620678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5AECDFB-787D-0540-E6BB-7653BD77815A}"/>
              </a:ext>
            </a:extLst>
          </p:cNvPr>
          <p:cNvCxnSpPr>
            <a:cxnSpLocks/>
          </p:cNvCxnSpPr>
          <p:nvPr/>
        </p:nvCxnSpPr>
        <p:spPr>
          <a:xfrm flipH="1">
            <a:off x="5272270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1D9A297-AA48-C4F6-C07E-AD14AC2B4DE6}"/>
              </a:ext>
            </a:extLst>
          </p:cNvPr>
          <p:cNvCxnSpPr>
            <a:cxnSpLocks/>
          </p:cNvCxnSpPr>
          <p:nvPr/>
        </p:nvCxnSpPr>
        <p:spPr>
          <a:xfrm flipH="1">
            <a:off x="6899817" y="33374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D07A62DE-52D7-A59A-C3A6-91DC2088AC19}"/>
              </a:ext>
            </a:extLst>
          </p:cNvPr>
          <p:cNvCxnSpPr>
            <a:cxnSpLocks/>
          </p:cNvCxnSpPr>
          <p:nvPr/>
        </p:nvCxnSpPr>
        <p:spPr>
          <a:xfrm flipH="1">
            <a:off x="518067" y="39947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05B643AA-AEA9-DC5E-1336-DD8C1D8DB68F}"/>
              </a:ext>
            </a:extLst>
          </p:cNvPr>
          <p:cNvCxnSpPr>
            <a:cxnSpLocks/>
          </p:cNvCxnSpPr>
          <p:nvPr/>
        </p:nvCxnSpPr>
        <p:spPr>
          <a:xfrm flipH="1">
            <a:off x="2156367" y="39947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D123CC1-9029-A7BE-EDEA-3A8332B90F33}"/>
              </a:ext>
            </a:extLst>
          </p:cNvPr>
          <p:cNvCxnSpPr>
            <a:cxnSpLocks/>
          </p:cNvCxnSpPr>
          <p:nvPr/>
        </p:nvCxnSpPr>
        <p:spPr>
          <a:xfrm flipH="1">
            <a:off x="4688726" y="399469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38EFE9E5-3C2E-D9F8-84A4-1E50747B4BF6}"/>
              </a:ext>
            </a:extLst>
          </p:cNvPr>
          <p:cNvCxnSpPr>
            <a:cxnSpLocks/>
          </p:cNvCxnSpPr>
          <p:nvPr/>
        </p:nvCxnSpPr>
        <p:spPr>
          <a:xfrm flipH="1">
            <a:off x="6728079" y="39946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A9985854-BF09-0487-9C87-650BF6A1A507}"/>
              </a:ext>
            </a:extLst>
          </p:cNvPr>
          <p:cNvCxnSpPr>
            <a:cxnSpLocks/>
          </p:cNvCxnSpPr>
          <p:nvPr/>
        </p:nvCxnSpPr>
        <p:spPr>
          <a:xfrm flipH="1">
            <a:off x="7691618" y="3994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D0DA1D6-7057-EED9-F5E2-F57A725A74D7}"/>
              </a:ext>
            </a:extLst>
          </p:cNvPr>
          <p:cNvCxnSpPr>
            <a:cxnSpLocks/>
          </p:cNvCxnSpPr>
          <p:nvPr/>
        </p:nvCxnSpPr>
        <p:spPr>
          <a:xfrm flipH="1">
            <a:off x="8721867" y="3994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B077662-F2C4-D5B1-7399-0AFE8F61FFE0}"/>
              </a:ext>
            </a:extLst>
          </p:cNvPr>
          <p:cNvCxnSpPr>
            <a:cxnSpLocks/>
          </p:cNvCxnSpPr>
          <p:nvPr/>
        </p:nvCxnSpPr>
        <p:spPr>
          <a:xfrm flipH="1">
            <a:off x="918747" y="45947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EF7600E8-B00B-BDDC-1D2E-385E154E533B}"/>
              </a:ext>
            </a:extLst>
          </p:cNvPr>
          <p:cNvCxnSpPr>
            <a:cxnSpLocks/>
          </p:cNvCxnSpPr>
          <p:nvPr/>
        </p:nvCxnSpPr>
        <p:spPr>
          <a:xfrm flipH="1">
            <a:off x="2122199" y="4590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75A436FD-6F11-C3BC-52C1-7B1B5F9EB947}"/>
              </a:ext>
            </a:extLst>
          </p:cNvPr>
          <p:cNvCxnSpPr>
            <a:cxnSpLocks/>
          </p:cNvCxnSpPr>
          <p:nvPr/>
        </p:nvCxnSpPr>
        <p:spPr>
          <a:xfrm flipH="1">
            <a:off x="4289586" y="45903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182301C4-FF0D-18CD-DA36-67BFC6256491}"/>
              </a:ext>
            </a:extLst>
          </p:cNvPr>
          <p:cNvCxnSpPr>
            <a:cxnSpLocks/>
          </p:cNvCxnSpPr>
          <p:nvPr/>
        </p:nvCxnSpPr>
        <p:spPr>
          <a:xfrm flipH="1">
            <a:off x="6204596" y="45903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1A82AFAC-C802-58AE-9F59-8DB71973A4C9}"/>
              </a:ext>
            </a:extLst>
          </p:cNvPr>
          <p:cNvCxnSpPr>
            <a:cxnSpLocks/>
          </p:cNvCxnSpPr>
          <p:nvPr/>
        </p:nvCxnSpPr>
        <p:spPr>
          <a:xfrm flipH="1">
            <a:off x="8457507" y="4592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F3893C82-214B-CA8A-0AFC-80E41C298FD9}"/>
              </a:ext>
            </a:extLst>
          </p:cNvPr>
          <p:cNvCxnSpPr>
            <a:cxnSpLocks/>
          </p:cNvCxnSpPr>
          <p:nvPr/>
        </p:nvCxnSpPr>
        <p:spPr>
          <a:xfrm flipH="1">
            <a:off x="1371683" y="5212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AA2C07BA-F883-FC99-E656-AAA186CFE626}"/>
              </a:ext>
            </a:extLst>
          </p:cNvPr>
          <p:cNvCxnSpPr>
            <a:cxnSpLocks/>
          </p:cNvCxnSpPr>
          <p:nvPr/>
        </p:nvCxnSpPr>
        <p:spPr>
          <a:xfrm flipH="1">
            <a:off x="2662026" y="5212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A686585C-EC6E-603D-6C31-5924ECA05CA4}"/>
              </a:ext>
            </a:extLst>
          </p:cNvPr>
          <p:cNvCxnSpPr>
            <a:cxnSpLocks/>
          </p:cNvCxnSpPr>
          <p:nvPr/>
        </p:nvCxnSpPr>
        <p:spPr>
          <a:xfrm flipH="1">
            <a:off x="4593890" y="52121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CD628115-2B43-50FE-B013-C733EEF8126E}"/>
              </a:ext>
            </a:extLst>
          </p:cNvPr>
          <p:cNvCxnSpPr>
            <a:cxnSpLocks/>
          </p:cNvCxnSpPr>
          <p:nvPr/>
        </p:nvCxnSpPr>
        <p:spPr>
          <a:xfrm flipH="1">
            <a:off x="6308956" y="52121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E9884CD8-116E-397F-A230-FFFA586DD4BB}"/>
              </a:ext>
            </a:extLst>
          </p:cNvPr>
          <p:cNvCxnSpPr>
            <a:cxnSpLocks/>
          </p:cNvCxnSpPr>
          <p:nvPr/>
        </p:nvCxnSpPr>
        <p:spPr>
          <a:xfrm flipH="1">
            <a:off x="8507709" y="5208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1_09_reading_str">
            <a:hlinkClick r:id="" action="ppaction://media"/>
            <a:extLst>
              <a:ext uri="{FF2B5EF4-FFF2-40B4-BE49-F238E27FC236}">
                <a16:creationId xmlns:a16="http://schemas.microsoft.com/office/drawing/2014/main" id="{5EA1E647-C3F6-E832-90F5-E6B57E809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975" y="9048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06170A-A8C1-2DF1-AAC2-83621EEAF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34178"/>
            <a:ext cx="6472800" cy="67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1_10_reading_s3">
            <a:hlinkClick r:id="" action="ppaction://media"/>
            <a:extLst>
              <a:ext uri="{FF2B5EF4-FFF2-40B4-BE49-F238E27FC236}">
                <a16:creationId xmlns:a16="http://schemas.microsoft.com/office/drawing/2014/main" id="{B9F35B3F-8B96-7BEA-F762-62A8A020F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0475" y="31273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FCD0F11-FB0A-07E4-6AB6-C64DBAF1F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42157"/>
            <a:ext cx="6962400" cy="613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90A1C6D-F19A-4D49-5375-46418B27367C}"/>
              </a:ext>
            </a:extLst>
          </p:cNvPr>
          <p:cNvSpPr/>
          <p:nvPr/>
        </p:nvSpPr>
        <p:spPr>
          <a:xfrm>
            <a:off x="855677" y="2516136"/>
            <a:ext cx="619946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05678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18FB748-67E5-7533-AE45-1713033895F0}"/>
              </a:ext>
            </a:extLst>
          </p:cNvPr>
          <p:cNvSpPr/>
          <p:nvPr/>
        </p:nvSpPr>
        <p:spPr>
          <a:xfrm>
            <a:off x="855677" y="4351995"/>
            <a:ext cx="64763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6D9F046-BF27-0BE7-18F9-5833FC1FECB2}"/>
              </a:ext>
            </a:extLst>
          </p:cNvPr>
          <p:cNvSpPr/>
          <p:nvPr/>
        </p:nvSpPr>
        <p:spPr>
          <a:xfrm>
            <a:off x="855676" y="3207931"/>
            <a:ext cx="70567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3603635"/>
            <a:ext cx="139254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・「どこで［に］」とたずねるときは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・「いつ」とたずねるときは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・「だれの（もの）」と持ち主をたずねるときは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はじめる。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・「どちら」とたずねるときは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で文をはじめる。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  <p:bldP spid="6" grpId="0" animBg="1"/>
      <p:bldP spid="17" grpId="0" animBg="1"/>
      <p:bldP spid="1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7D7DC6-8A56-B43C-C088-9203525E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3262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E9B77F-5E75-6A1B-9095-2621362FC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3262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48B91B-C0DF-539D-BD1A-F7828FE04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469597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21_01_kihon">
            <a:hlinkClick r:id="" action="ppaction://media"/>
            <a:extLst>
              <a:ext uri="{FF2B5EF4-FFF2-40B4-BE49-F238E27FC236}">
                <a16:creationId xmlns:a16="http://schemas.microsoft.com/office/drawing/2014/main" id="{CC712AD9-EB90-B93A-5AE0-10DDA5839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075" y="1425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9EB484-DE1A-0631-7F59-C69688730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8618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D48E108-09BA-489D-0445-B41EBD96C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51401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825254" y="1804136"/>
            <a:ext cx="10900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family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1_11_reading_s6_1">
            <a:hlinkClick r:id="" action="ppaction://media"/>
            <a:extLst>
              <a:ext uri="{FF2B5EF4-FFF2-40B4-BE49-F238E27FC236}">
                <a16:creationId xmlns:a16="http://schemas.microsoft.com/office/drawing/2014/main" id="{4FCF2EC9-F3D9-4E86-C835-0CD073CCC5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498475"/>
            <a:ext cx="406400" cy="406400"/>
          </a:xfrm>
          <a:prstGeom prst="rect">
            <a:avLst/>
          </a:prstGeom>
        </p:spPr>
      </p:pic>
      <p:pic>
        <p:nvPicPr>
          <p:cNvPr id="9" name="AS_G1_21_12_reading_s6_2">
            <a:hlinkClick r:id="" action="ppaction://media"/>
            <a:extLst>
              <a:ext uri="{FF2B5EF4-FFF2-40B4-BE49-F238E27FC236}">
                <a16:creationId xmlns:a16="http://schemas.microsoft.com/office/drawing/2014/main" id="{F101244A-F3F3-452F-E203-ADDA44ADDB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1126134"/>
            <a:ext cx="406400" cy="406400"/>
          </a:xfrm>
          <a:prstGeom prst="rect">
            <a:avLst/>
          </a:prstGeom>
        </p:spPr>
      </p:pic>
      <p:pic>
        <p:nvPicPr>
          <p:cNvPr id="18" name="AS_G1_21_11_reading_s6_1">
            <a:hlinkClick r:id="" action="ppaction://media"/>
            <a:extLst>
              <a:ext uri="{FF2B5EF4-FFF2-40B4-BE49-F238E27FC236}">
                <a16:creationId xmlns:a16="http://schemas.microsoft.com/office/drawing/2014/main" id="{7B76E01A-0969-E407-4619-18D32397A1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196901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C86BAC2-F573-4F88-3748-8E57B16C82F5}"/>
              </a:ext>
            </a:extLst>
          </p:cNvPr>
          <p:cNvSpPr txBox="1"/>
          <p:nvPr/>
        </p:nvSpPr>
        <p:spPr>
          <a:xfrm>
            <a:off x="6999678" y="2281175"/>
            <a:ext cx="775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3E1818F-2D58-BB48-2B6C-637FEC907B15}"/>
              </a:ext>
            </a:extLst>
          </p:cNvPr>
          <p:cNvSpPr txBox="1"/>
          <p:nvPr/>
        </p:nvSpPr>
        <p:spPr>
          <a:xfrm>
            <a:off x="823616" y="2737586"/>
            <a:ext cx="2367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guitar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C5E29C7-ADB2-D439-19B5-4F74C833C5A2}"/>
              </a:ext>
            </a:extLst>
          </p:cNvPr>
          <p:cNvSpPr txBox="1"/>
          <p:nvPr/>
        </p:nvSpPr>
        <p:spPr>
          <a:xfrm>
            <a:off x="4475553" y="2737586"/>
            <a:ext cx="7756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92D4213-6BDA-47E0-4847-3824A366835A}"/>
              </a:ext>
            </a:extLst>
          </p:cNvPr>
          <p:cNvSpPr txBox="1"/>
          <p:nvPr/>
        </p:nvSpPr>
        <p:spPr>
          <a:xfrm>
            <a:off x="3746446" y="3195001"/>
            <a:ext cx="3639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       do 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6E76D6E-7103-EBF2-8753-B19EDD39261A}"/>
              </a:ext>
            </a:extLst>
          </p:cNvPr>
          <p:cNvSpPr txBox="1"/>
          <p:nvPr/>
        </p:nvSpPr>
        <p:spPr>
          <a:xfrm>
            <a:off x="1837281" y="3642205"/>
            <a:ext cx="11535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AAF3269-32DF-2A31-8F10-9E4620B470AA}"/>
              </a:ext>
            </a:extLst>
          </p:cNvPr>
          <p:cNvSpPr txBox="1"/>
          <p:nvPr/>
        </p:nvSpPr>
        <p:spPr>
          <a:xfrm>
            <a:off x="6610575" y="3636591"/>
            <a:ext cx="19775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replies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D53ECE7-270A-C202-72BA-F0E867F87B9D}"/>
              </a:ext>
            </a:extLst>
          </p:cNvPr>
          <p:cNvSpPr txBox="1"/>
          <p:nvPr/>
        </p:nvSpPr>
        <p:spPr>
          <a:xfrm>
            <a:off x="4940868" y="4585866"/>
            <a:ext cx="2174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CBB59C-625B-6C6F-2213-7CCB32C16E88}"/>
              </a:ext>
            </a:extLst>
          </p:cNvPr>
          <p:cNvSpPr txBox="1"/>
          <p:nvPr/>
        </p:nvSpPr>
        <p:spPr>
          <a:xfrm>
            <a:off x="7548383" y="5072605"/>
            <a:ext cx="10682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E4D5ABA-8463-CEC0-07AF-718A4F1B15D5}"/>
              </a:ext>
            </a:extLst>
          </p:cNvPr>
          <p:cNvSpPr txBox="1"/>
          <p:nvPr/>
        </p:nvSpPr>
        <p:spPr>
          <a:xfrm>
            <a:off x="3804194" y="5535141"/>
            <a:ext cx="1459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94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1_14_reading_s7_1">
            <a:hlinkClick r:id="" action="ppaction://media"/>
            <a:extLst>
              <a:ext uri="{FF2B5EF4-FFF2-40B4-BE49-F238E27FC236}">
                <a16:creationId xmlns:a16="http://schemas.microsoft.com/office/drawing/2014/main" id="{0E6A9135-9ABD-84AC-343D-9B2E33AC7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91775" y="3571875"/>
            <a:ext cx="406400" cy="406400"/>
          </a:xfrm>
          <a:prstGeom prst="rect">
            <a:avLst/>
          </a:prstGeom>
        </p:spPr>
      </p:pic>
      <p:pic>
        <p:nvPicPr>
          <p:cNvPr id="7" name="AS_G1_21_15_reading_s7_2">
            <a:hlinkClick r:id="" action="ppaction://media"/>
            <a:extLst>
              <a:ext uri="{FF2B5EF4-FFF2-40B4-BE49-F238E27FC236}">
                <a16:creationId xmlns:a16="http://schemas.microsoft.com/office/drawing/2014/main" id="{A6FB941A-9B95-689D-CCDC-DB96880360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6021" y="357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1_16_reading_s8_1">
            <a:hlinkClick r:id="" action="ppaction://media"/>
            <a:extLst>
              <a:ext uri="{FF2B5EF4-FFF2-40B4-BE49-F238E27FC236}">
                <a16:creationId xmlns:a16="http://schemas.microsoft.com/office/drawing/2014/main" id="{05FA4572-4618-C007-6AFC-F46A73533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11050" y="1122363"/>
            <a:ext cx="406400" cy="406400"/>
          </a:xfrm>
          <a:prstGeom prst="rect">
            <a:avLst/>
          </a:prstGeom>
        </p:spPr>
      </p:pic>
      <p:pic>
        <p:nvPicPr>
          <p:cNvPr id="12" name="AS_G1_21_17_reading_s8_2">
            <a:hlinkClick r:id="" action="ppaction://media"/>
            <a:extLst>
              <a:ext uri="{FF2B5EF4-FFF2-40B4-BE49-F238E27FC236}">
                <a16:creationId xmlns:a16="http://schemas.microsoft.com/office/drawing/2014/main" id="{C49E78A4-E06A-2C36-407D-08DA0ECF69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11050" y="209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2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どこで～しますか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4DBDFE-7873-16F0-C3A5-E71BF3E0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893790-57D5-57AD-E49B-9DAFFD83A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73171" y="3310150"/>
            <a:ext cx="49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read    books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1_03_kihon_t_1">
            <a:hlinkClick r:id="" action="ppaction://media"/>
            <a:extLst>
              <a:ext uri="{FF2B5EF4-FFF2-40B4-BE49-F238E27FC236}">
                <a16:creationId xmlns:a16="http://schemas.microsoft.com/office/drawing/2014/main" id="{9F68EB9C-2DC8-4FD2-EE40-1B69BAEB49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9875" y="1184275"/>
            <a:ext cx="406400" cy="406400"/>
          </a:xfrm>
          <a:prstGeom prst="rect">
            <a:avLst/>
          </a:prstGeom>
        </p:spPr>
      </p:pic>
      <p:pic>
        <p:nvPicPr>
          <p:cNvPr id="8" name="AS_G1_21_03_kihon_t_1">
            <a:hlinkClick r:id="" action="ppaction://media"/>
            <a:extLst>
              <a:ext uri="{FF2B5EF4-FFF2-40B4-BE49-F238E27FC236}">
                <a16:creationId xmlns:a16="http://schemas.microsoft.com/office/drawing/2014/main" id="{64CF23C7-D5AF-98F6-702C-A055AFE40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9875" y="22256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82D0C7-081B-734F-9E90-72B60E3DCBE6}"/>
              </a:ext>
            </a:extLst>
          </p:cNvPr>
          <p:cNvSpPr txBox="1"/>
          <p:nvPr/>
        </p:nvSpPr>
        <p:spPr>
          <a:xfrm>
            <a:off x="1073171" y="4514605"/>
            <a:ext cx="340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study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3414273-FD5D-2901-92F8-6E10AE5F41C7}"/>
              </a:ext>
            </a:extLst>
          </p:cNvPr>
          <p:cNvSpPr txBox="1"/>
          <p:nvPr/>
        </p:nvSpPr>
        <p:spPr>
          <a:xfrm>
            <a:off x="1073171" y="5719060"/>
            <a:ext cx="327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run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053802-A101-608F-90F6-472B7763E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09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DA20E4-5264-0790-5876-77EA1A699BAC}"/>
              </a:ext>
            </a:extLst>
          </p:cNvPr>
          <p:cNvSpPr txBox="1"/>
          <p:nvPr/>
        </p:nvSpPr>
        <p:spPr>
          <a:xfrm>
            <a:off x="1073171" y="3310150"/>
            <a:ext cx="497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read    books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1F65009-1016-C767-0AC4-29594450663C}"/>
              </a:ext>
            </a:extLst>
          </p:cNvPr>
          <p:cNvSpPr txBox="1"/>
          <p:nvPr/>
        </p:nvSpPr>
        <p:spPr>
          <a:xfrm>
            <a:off x="1073171" y="4514605"/>
            <a:ext cx="340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study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928CED-EE87-42BF-1C58-084C49C9CBAC}"/>
              </a:ext>
            </a:extLst>
          </p:cNvPr>
          <p:cNvSpPr txBox="1"/>
          <p:nvPr/>
        </p:nvSpPr>
        <p:spPr>
          <a:xfrm>
            <a:off x="1073171" y="5719060"/>
            <a:ext cx="3276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       run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do you play the guitar?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7D0F26-7F4D-FA72-3648-2A10CB3DB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69438"/>
          </a:xfrm>
          <a:prstGeom prst="rect">
            <a:avLst/>
          </a:prstGeom>
        </p:spPr>
      </p:pic>
      <p:pic>
        <p:nvPicPr>
          <p:cNvPr id="8" name="AS_G1_21_04_kihon_t_2">
            <a:hlinkClick r:id="" action="ppaction://media"/>
            <a:extLst>
              <a:ext uri="{FF2B5EF4-FFF2-40B4-BE49-F238E27FC236}">
                <a16:creationId xmlns:a16="http://schemas.microsoft.com/office/drawing/2014/main" id="{5F369E7A-4EB9-60A5-5FD8-71FB81BAF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0375" y="263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16848</TotalTime>
  <Words>667</Words>
  <Application>Microsoft Office PowerPoint</Application>
  <PresentationFormat>画面に合わせる (4:3)</PresentationFormat>
  <Paragraphs>122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2146</cp:revision>
  <cp:lastPrinted>2016-06-23T16:36:17Z</cp:lastPrinted>
  <dcterms:created xsi:type="dcterms:W3CDTF">2016-05-30T03:13:09Z</dcterms:created>
  <dcterms:modified xsi:type="dcterms:W3CDTF">2025-09-30T06:25:14Z</dcterms:modified>
</cp:coreProperties>
</file>