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handoutMasterIdLst>
    <p:handoutMasterId r:id="rId42"/>
  </p:handoutMasterIdLst>
  <p:sldIdLst>
    <p:sldId id="3626" r:id="rId2"/>
    <p:sldId id="3647" r:id="rId3"/>
    <p:sldId id="2017" r:id="rId4"/>
    <p:sldId id="2018" r:id="rId5"/>
    <p:sldId id="2019" r:id="rId6"/>
    <p:sldId id="2020" r:id="rId7"/>
    <p:sldId id="2021" r:id="rId8"/>
    <p:sldId id="2022" r:id="rId9"/>
    <p:sldId id="2023" r:id="rId10"/>
    <p:sldId id="2024" r:id="rId11"/>
    <p:sldId id="2025" r:id="rId12"/>
    <p:sldId id="2026" r:id="rId13"/>
    <p:sldId id="2027" r:id="rId14"/>
    <p:sldId id="2028" r:id="rId15"/>
    <p:sldId id="2032" r:id="rId16"/>
    <p:sldId id="2033" r:id="rId17"/>
    <p:sldId id="2034" r:id="rId18"/>
    <p:sldId id="2035" r:id="rId19"/>
    <p:sldId id="2036" r:id="rId20"/>
    <p:sldId id="2037" r:id="rId21"/>
    <p:sldId id="2038" r:id="rId22"/>
    <p:sldId id="2039" r:id="rId23"/>
    <p:sldId id="3509" r:id="rId24"/>
    <p:sldId id="2041" r:id="rId25"/>
    <p:sldId id="3510" r:id="rId26"/>
    <p:sldId id="3511" r:id="rId27"/>
    <p:sldId id="2044" r:id="rId28"/>
    <p:sldId id="3512" r:id="rId29"/>
    <p:sldId id="3513" r:id="rId30"/>
    <p:sldId id="3622" r:id="rId31"/>
    <p:sldId id="4325" r:id="rId32"/>
    <p:sldId id="4326" r:id="rId33"/>
    <p:sldId id="4327" r:id="rId34"/>
    <p:sldId id="4328" r:id="rId35"/>
    <p:sldId id="4329" r:id="rId36"/>
    <p:sldId id="4330" r:id="rId37"/>
    <p:sldId id="4331" r:id="rId38"/>
    <p:sldId id="4332" r:id="rId39"/>
    <p:sldId id="4333" r:id="rId4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16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9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many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8_kihon_v3_How many">
            <a:hlinkClick r:id="" action="ppaction://media"/>
            <a:extLst>
              <a:ext uri="{FF2B5EF4-FFF2-40B4-BE49-F238E27FC236}">
                <a16:creationId xmlns:a16="http://schemas.microsoft.com/office/drawing/2014/main" id="{933948EA-0D08-46B7-B1FD-C847081D79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3094038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9556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FF3C501-1591-4D8B-BD45-1527E4E71790}"/>
              </a:ext>
            </a:extLst>
          </p:cNvPr>
          <p:cNvSpPr txBox="1"/>
          <p:nvPr/>
        </p:nvSpPr>
        <p:spPr>
          <a:xfrm>
            <a:off x="331304" y="2644170"/>
            <a:ext cx="86669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いくつの～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8_kihon_v3_How many">
            <a:hlinkClick r:id="" action="ppaction://media"/>
            <a:extLst>
              <a:ext uri="{FF2B5EF4-FFF2-40B4-BE49-F238E27FC236}">
                <a16:creationId xmlns:a16="http://schemas.microsoft.com/office/drawing/2014/main" id="{B780299D-E868-4CD5-BF2D-F74FDFF38E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3094038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1270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1_L18_kihon_v4_How old">
            <a:hlinkClick r:id="" action="ppaction://media"/>
            <a:extLst>
              <a:ext uri="{FF2B5EF4-FFF2-40B4-BE49-F238E27FC236}">
                <a16:creationId xmlns:a16="http://schemas.microsoft.com/office/drawing/2014/main" id="{BA8591CE-41F1-482C-9AA8-F1B3A0AF22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09537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D198A7F-A9C5-0607-D7BB-0D989F671CE8}"/>
              </a:ext>
            </a:extLst>
          </p:cNvPr>
          <p:cNvGrpSpPr/>
          <p:nvPr/>
        </p:nvGrpSpPr>
        <p:grpSpPr>
          <a:xfrm>
            <a:off x="0" y="1604197"/>
            <a:ext cx="9144000" cy="3355992"/>
            <a:chOff x="0" y="1747161"/>
            <a:chExt cx="9144000" cy="33559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B46F003-F22B-2460-B3DC-7CE94CB440D1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[h--] [o--]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F459F94-FEED-74F3-331D-ABBE7047D51E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50712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497976"/>
            <a:ext cx="850789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old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kihon_v4_How old">
            <a:hlinkClick r:id="" action="ppaction://media"/>
            <a:extLst>
              <a:ext uri="{FF2B5EF4-FFF2-40B4-BE49-F238E27FC236}">
                <a16:creationId xmlns:a16="http://schemas.microsoft.com/office/drawing/2014/main" id="{58D33A6D-3FB7-4BA0-9910-0C87B701BF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2621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18_kihon_v4_How old">
            <a:hlinkClick r:id="" action="ppaction://media"/>
            <a:extLst>
              <a:ext uri="{FF2B5EF4-FFF2-40B4-BE49-F238E27FC236}">
                <a16:creationId xmlns:a16="http://schemas.microsoft.com/office/drawing/2014/main" id="{A9A65844-819E-4611-9BDC-79C1D8E770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10953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5A1ABE0-B6BF-9A87-5040-AEB8F5A8E1EF}"/>
              </a:ext>
            </a:extLst>
          </p:cNvPr>
          <p:cNvSpPr txBox="1"/>
          <p:nvPr/>
        </p:nvSpPr>
        <p:spPr>
          <a:xfrm>
            <a:off x="206477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何歳</a:t>
            </a:r>
          </a:p>
        </p:txBody>
      </p:sp>
    </p:spTree>
    <p:extLst>
      <p:ext uri="{BB962C8B-B14F-4D97-AF65-F5344CB8AC3E}">
        <p14:creationId xmlns:p14="http://schemas.microsoft.com/office/powerpoint/2010/main" val="3077613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18_kihon_v6_How long">
            <a:hlinkClick r:id="" action="ppaction://media"/>
            <a:extLst>
              <a:ext uri="{FF2B5EF4-FFF2-40B4-BE49-F238E27FC236}">
                <a16:creationId xmlns:a16="http://schemas.microsoft.com/office/drawing/2014/main" id="{F0921E39-0099-49F0-9FEA-233A8B9817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1390650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17972E3-CB31-899A-4A3D-CEA6813E6B88}"/>
              </a:ext>
            </a:extLst>
          </p:cNvPr>
          <p:cNvGrpSpPr/>
          <p:nvPr/>
        </p:nvGrpSpPr>
        <p:grpSpPr>
          <a:xfrm>
            <a:off x="495590" y="1981738"/>
            <a:ext cx="8152821" cy="2894525"/>
            <a:chOff x="664007" y="1916306"/>
            <a:chExt cx="8152821" cy="2894525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A1B737D-210F-5465-19CB-2EEBDA14F4B1}"/>
                </a:ext>
              </a:extLst>
            </p:cNvPr>
            <p:cNvSpPr txBox="1"/>
            <p:nvPr/>
          </p:nvSpPr>
          <p:spPr>
            <a:xfrm>
              <a:off x="664007" y="3702835"/>
              <a:ext cx="8152821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[h--] [l---]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2B39B56-9D8B-E1AD-3FFD-98EA294FC6BC}"/>
                </a:ext>
              </a:extLst>
            </p:cNvPr>
            <p:cNvSpPr txBox="1"/>
            <p:nvPr/>
          </p:nvSpPr>
          <p:spPr>
            <a:xfrm>
              <a:off x="983426" y="1916306"/>
              <a:ext cx="75139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どれくらいの長さ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74297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long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kihon_v6_How long">
            <a:hlinkClick r:id="" action="ppaction://media"/>
            <a:extLst>
              <a:ext uri="{FF2B5EF4-FFF2-40B4-BE49-F238E27FC236}">
                <a16:creationId xmlns:a16="http://schemas.microsoft.com/office/drawing/2014/main" id="{5C96077B-CA4F-4E3F-A56D-73029D65F1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13906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775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18_kihon_v6_How long">
            <a:hlinkClick r:id="" action="ppaction://media"/>
            <a:extLst>
              <a:ext uri="{FF2B5EF4-FFF2-40B4-BE49-F238E27FC236}">
                <a16:creationId xmlns:a16="http://schemas.microsoft.com/office/drawing/2014/main" id="{F84C9186-F4F8-4407-A064-C9BFB8AFEA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139065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4F117BD-21F8-AD20-7BC4-367CE3BAE3AB}"/>
              </a:ext>
            </a:extLst>
          </p:cNvPr>
          <p:cNvSpPr txBox="1"/>
          <p:nvPr/>
        </p:nvSpPr>
        <p:spPr>
          <a:xfrm>
            <a:off x="815009" y="2828836"/>
            <a:ext cx="7513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どれくらいの長さ</a:t>
            </a:r>
            <a:endParaRPr kumimoji="1" lang="ja-JP" alt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6525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313F24A-1361-408D-B57E-585856958DF5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kihon_v7_minute">
            <a:hlinkClick r:id="" action="ppaction://media"/>
            <a:extLst>
              <a:ext uri="{FF2B5EF4-FFF2-40B4-BE49-F238E27FC236}">
                <a16:creationId xmlns:a16="http://schemas.microsoft.com/office/drawing/2014/main" id="{7E278216-5273-4ED6-A382-404A3AF392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2422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359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minute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kihon_v7_minute">
            <a:hlinkClick r:id="" action="ppaction://media"/>
            <a:extLst>
              <a:ext uri="{FF2B5EF4-FFF2-40B4-BE49-F238E27FC236}">
                <a16:creationId xmlns:a16="http://schemas.microsoft.com/office/drawing/2014/main" id="{53DE011B-AF22-4F1A-9C38-44F19201FF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2422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817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8_kihon_v7_minute">
            <a:hlinkClick r:id="" action="ppaction://media"/>
            <a:extLst>
              <a:ext uri="{FF2B5EF4-FFF2-40B4-BE49-F238E27FC236}">
                <a16:creationId xmlns:a16="http://schemas.microsoft.com/office/drawing/2014/main" id="{C141D550-C1BC-4931-9DC7-97121258A6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5463" y="2422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6671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278297" y="1820868"/>
            <a:ext cx="8587408" cy="3216265"/>
            <a:chOff x="278297" y="2361030"/>
            <a:chExt cx="8587408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278297" y="2361030"/>
              <a:ext cx="858740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の長さがある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kihon_v8_long">
            <a:hlinkClick r:id="" action="ppaction://media"/>
            <a:extLst>
              <a:ext uri="{FF2B5EF4-FFF2-40B4-BE49-F238E27FC236}">
                <a16:creationId xmlns:a16="http://schemas.microsoft.com/office/drawing/2014/main" id="{BF8008F3-4E60-4B1A-B237-8F6EC674DE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20900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1057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long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kihon_v8_long">
            <a:hlinkClick r:id="" action="ppaction://media"/>
            <a:extLst>
              <a:ext uri="{FF2B5EF4-FFF2-40B4-BE49-F238E27FC236}">
                <a16:creationId xmlns:a16="http://schemas.microsoft.com/office/drawing/2014/main" id="{3C6CD883-D1A0-4673-813B-C2C9F4FF21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20900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60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34ED1F9-C5EA-4A7A-93C0-E6E1754547EF}"/>
              </a:ext>
            </a:extLst>
          </p:cNvPr>
          <p:cNvSpPr txBox="1"/>
          <p:nvPr/>
        </p:nvSpPr>
        <p:spPr>
          <a:xfrm>
            <a:off x="278297" y="2767281"/>
            <a:ext cx="8587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の長さがある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kihon_v8_long">
            <a:hlinkClick r:id="" action="ppaction://media"/>
            <a:extLst>
              <a:ext uri="{FF2B5EF4-FFF2-40B4-BE49-F238E27FC236}">
                <a16:creationId xmlns:a16="http://schemas.microsoft.com/office/drawing/2014/main" id="{84AD984B-DAF0-4832-AD12-BF23DE34BF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20900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56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18_kihon_v9_How much">
            <a:hlinkClick r:id="" action="ppaction://media"/>
            <a:extLst>
              <a:ext uri="{FF2B5EF4-FFF2-40B4-BE49-F238E27FC236}">
                <a16:creationId xmlns:a16="http://schemas.microsoft.com/office/drawing/2014/main" id="{6ED9CF35-4F9A-49E4-BF41-223817A795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74913" y="141922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401786C-C772-3A9C-ACED-55288797778A}"/>
              </a:ext>
            </a:extLst>
          </p:cNvPr>
          <p:cNvGrpSpPr/>
          <p:nvPr/>
        </p:nvGrpSpPr>
        <p:grpSpPr>
          <a:xfrm>
            <a:off x="0" y="1604197"/>
            <a:ext cx="9144000" cy="3355992"/>
            <a:chOff x="0" y="1747161"/>
            <a:chExt cx="9144000" cy="33559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BB5D285-AAEC-67A1-F333-1AD72542C6ED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[h--] [m---]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3089EBF-EAD4-79B2-49C8-12589BCACDC0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11350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18_kihon_v9_How much">
            <a:hlinkClick r:id="" action="ppaction://media"/>
            <a:extLst>
              <a:ext uri="{FF2B5EF4-FFF2-40B4-BE49-F238E27FC236}">
                <a16:creationId xmlns:a16="http://schemas.microsoft.com/office/drawing/2014/main" id="{A8D4E97A-9325-4D2A-B8BC-847515E372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74913" y="14192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B86581B-507F-341F-DFC0-6FC5896C933B}"/>
              </a:ext>
            </a:extLst>
          </p:cNvPr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much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0715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18_kihon_v9_How much">
            <a:hlinkClick r:id="" action="ppaction://media"/>
            <a:extLst>
              <a:ext uri="{FF2B5EF4-FFF2-40B4-BE49-F238E27FC236}">
                <a16:creationId xmlns:a16="http://schemas.microsoft.com/office/drawing/2014/main" id="{56D557BC-36D4-4B44-92E8-624C845A46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74913" y="14192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FC5A5C-7BCC-08A0-E0F7-37E3F886061C}"/>
              </a:ext>
            </a:extLst>
          </p:cNvPr>
          <p:cNvSpPr txBox="1"/>
          <p:nvPr/>
        </p:nvSpPr>
        <p:spPr>
          <a:xfrm>
            <a:off x="206477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いくら</a:t>
            </a:r>
          </a:p>
        </p:txBody>
      </p:sp>
    </p:spTree>
    <p:extLst>
      <p:ext uri="{BB962C8B-B14F-4D97-AF65-F5344CB8AC3E}">
        <p14:creationId xmlns:p14="http://schemas.microsoft.com/office/powerpoint/2010/main" val="3709136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ドル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8_kihon_v10_dollar">
            <a:hlinkClick r:id="" action="ppaction://media"/>
            <a:extLst>
              <a:ext uri="{FF2B5EF4-FFF2-40B4-BE49-F238E27FC236}">
                <a16:creationId xmlns:a16="http://schemas.microsoft.com/office/drawing/2014/main" id="{1B474E2A-9651-418D-A349-41BD0CB0D4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41592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60049479-BABE-2C63-8141-6137180F5BB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392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dollar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8_kihon_v10_dollar">
            <a:hlinkClick r:id="" action="ppaction://media"/>
            <a:extLst>
              <a:ext uri="{FF2B5EF4-FFF2-40B4-BE49-F238E27FC236}">
                <a16:creationId xmlns:a16="http://schemas.microsoft.com/office/drawing/2014/main" id="{AB53C49F-9468-4125-9B82-F34E235FFB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4159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13F8BBB-73CE-A1F3-1E79-FB19CF7349D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9460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ドル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8_kihon_v10_dollar">
            <a:hlinkClick r:id="" action="ppaction://media"/>
            <a:extLst>
              <a:ext uri="{FF2B5EF4-FFF2-40B4-BE49-F238E27FC236}">
                <a16:creationId xmlns:a16="http://schemas.microsoft.com/office/drawing/2014/main" id="{5C8EF232-672A-41D5-91D2-73C67F6A5D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149475" y="415925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6092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1_L18_kihon_v1_how">
            <a:hlinkClick r:id="" action="ppaction://media"/>
            <a:extLst>
              <a:ext uri="{FF2B5EF4-FFF2-40B4-BE49-F238E27FC236}">
                <a16:creationId xmlns:a16="http://schemas.microsoft.com/office/drawing/2014/main" id="{FE4AAE99-60CE-4527-9CB4-97063DD39E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15411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A0BA6F0-263B-5F25-FEA5-B09F790E7A49}"/>
              </a:ext>
            </a:extLst>
          </p:cNvPr>
          <p:cNvGrpSpPr/>
          <p:nvPr/>
        </p:nvGrpSpPr>
        <p:grpSpPr>
          <a:xfrm>
            <a:off x="92766" y="1876083"/>
            <a:ext cx="8958470" cy="3105834"/>
            <a:chOff x="92766" y="2471461"/>
            <a:chExt cx="8958470" cy="3105834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3F0FF2D0-A0CA-449D-3B9E-7EED7E4B016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D0135F7-CE1B-6A57-8CB6-61038E29598A}"/>
                </a:ext>
              </a:extLst>
            </p:cNvPr>
            <p:cNvSpPr txBox="1"/>
            <p:nvPr/>
          </p:nvSpPr>
          <p:spPr>
            <a:xfrm>
              <a:off x="92766" y="2471461"/>
              <a:ext cx="895847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どのようにして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08310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5EDCE-5BF2-564D-9843-A7F7EB4D1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5229F31-8056-DC39-CDDD-6E009CBAC78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F1D7206-2744-4CBC-D13F-0208DDB6628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8EF8FB1-BF0B-974B-7EC0-51DF4265481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3" name="G1_L18_kihon_v1_how">
            <a:hlinkClick r:id="" action="ppaction://media"/>
            <a:extLst>
              <a:ext uri="{FF2B5EF4-FFF2-40B4-BE49-F238E27FC236}">
                <a16:creationId xmlns:a16="http://schemas.microsoft.com/office/drawing/2014/main" id="{C8AF2083-7E67-D61E-802E-56B620F779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19250" y="115411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BBE3FAC-ADB8-0319-E47F-0F9E9740F52B}"/>
              </a:ext>
            </a:extLst>
          </p:cNvPr>
          <p:cNvGrpSpPr/>
          <p:nvPr/>
        </p:nvGrpSpPr>
        <p:grpSpPr>
          <a:xfrm>
            <a:off x="92766" y="1876083"/>
            <a:ext cx="8958470" cy="3105834"/>
            <a:chOff x="92766" y="2471461"/>
            <a:chExt cx="8958470" cy="3105834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D66C5503-E5EA-FB6A-861D-316F38BECA6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C06D7E2-2FD7-8EA8-7250-E87087ECB79C}"/>
                </a:ext>
              </a:extLst>
            </p:cNvPr>
            <p:cNvSpPr txBox="1"/>
            <p:nvPr/>
          </p:nvSpPr>
          <p:spPr>
            <a:xfrm>
              <a:off x="92766" y="2471461"/>
              <a:ext cx="895847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どのようにして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81BA48C-B68D-DEED-F414-7B29728D37CB}"/>
              </a:ext>
            </a:extLst>
          </p:cNvPr>
          <p:cNvSpPr/>
          <p:nvPr/>
        </p:nvSpPr>
        <p:spPr>
          <a:xfrm flipH="1">
            <a:off x="3200400" y="3338586"/>
            <a:ext cx="27432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2586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216111-ACAD-7A15-2D27-F24ABCBA8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2DB6F21-79BB-8E6C-0249-79D0DC9BD61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E1294F1-7450-F65D-50DE-3C7666C50EE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7F4962F-B1E2-CE53-B363-3A90F95C1D3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71C0A3F-CA8A-E1CA-3C6C-BB8BFCFF461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A973978-87D7-8CB3-A8FD-14A69E41443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30B6C12-F39E-D0C0-1AA6-80BA91B0085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来る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kihon_v2_come">
            <a:hlinkClick r:id="" action="ppaction://media"/>
            <a:extLst>
              <a:ext uri="{FF2B5EF4-FFF2-40B4-BE49-F238E27FC236}">
                <a16:creationId xmlns:a16="http://schemas.microsoft.com/office/drawing/2014/main" id="{E1886119-DF8D-CA3B-1E18-F1099500AB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7112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7436217-9325-1E35-424B-CFAF3FA98386}"/>
              </a:ext>
            </a:extLst>
          </p:cNvPr>
          <p:cNvSpPr/>
          <p:nvPr/>
        </p:nvSpPr>
        <p:spPr>
          <a:xfrm flipH="1">
            <a:off x="2832100" y="3657600"/>
            <a:ext cx="34798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3596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9875C-8895-DD85-B120-07F5D55A2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BA6EE68-2CC2-8FE8-A446-F1560F888D9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0C8532C-C7AE-61AB-3F69-8E4AC048DB2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8E5EE91-1574-5666-753D-BC924FB09FC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CA53CDA-F467-1FB0-CDAD-91946C056396}"/>
              </a:ext>
            </a:extLst>
          </p:cNvPr>
          <p:cNvGrpSpPr/>
          <p:nvPr/>
        </p:nvGrpSpPr>
        <p:grpSpPr>
          <a:xfrm>
            <a:off x="-675860" y="1867730"/>
            <a:ext cx="10336696" cy="3122541"/>
            <a:chOff x="-675860" y="2085423"/>
            <a:chExt cx="10336696" cy="312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FA158F0-D62F-FE46-13BB-4197E11E85EA}"/>
                </a:ext>
              </a:extLst>
            </p:cNvPr>
            <p:cNvSpPr txBox="1"/>
            <p:nvPr/>
          </p:nvSpPr>
          <p:spPr>
            <a:xfrm>
              <a:off x="-675860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[how] [many]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05BF852-89FB-EF26-DD8B-49B03B429E03}"/>
                </a:ext>
              </a:extLst>
            </p:cNvPr>
            <p:cNvSpPr txBox="1"/>
            <p:nvPr/>
          </p:nvSpPr>
          <p:spPr>
            <a:xfrm>
              <a:off x="331304" y="2085423"/>
              <a:ext cx="866692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いくつの～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kihon_v3_How many">
            <a:hlinkClick r:id="" action="ppaction://media"/>
            <a:extLst>
              <a:ext uri="{FF2B5EF4-FFF2-40B4-BE49-F238E27FC236}">
                <a16:creationId xmlns:a16="http://schemas.microsoft.com/office/drawing/2014/main" id="{7E55CF37-0E82-612B-BB66-B6C6B50A94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3094038" y="5349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CD96C7B-6366-4E00-F111-567032A2E578}"/>
              </a:ext>
            </a:extLst>
          </p:cNvPr>
          <p:cNvSpPr/>
          <p:nvPr/>
        </p:nvSpPr>
        <p:spPr>
          <a:xfrm flipH="1">
            <a:off x="1384300" y="3653506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13A4DFC-5DC1-90AE-1799-2ECBE51F3129}"/>
              </a:ext>
            </a:extLst>
          </p:cNvPr>
          <p:cNvSpPr/>
          <p:nvPr/>
        </p:nvSpPr>
        <p:spPr>
          <a:xfrm flipH="1">
            <a:off x="4660150" y="3653506"/>
            <a:ext cx="2959849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80141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C7897-6D35-2B14-C6FA-A5A3A3EE3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20E1456-A462-EC08-4FDF-4047E71903C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7292C7F-68F9-7189-3224-48DC57984E5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4135B8-D615-3013-4395-FE4C063E4E6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3" name="G1_L18_kihon_v4_How old">
            <a:hlinkClick r:id="" action="ppaction://media"/>
            <a:extLst>
              <a:ext uri="{FF2B5EF4-FFF2-40B4-BE49-F238E27FC236}">
                <a16:creationId xmlns:a16="http://schemas.microsoft.com/office/drawing/2014/main" id="{35AD129A-551E-9C66-236C-4F947D6D99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109537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854BC665-B9E4-F2B0-B7C3-0AADF597560C}"/>
              </a:ext>
            </a:extLst>
          </p:cNvPr>
          <p:cNvGrpSpPr/>
          <p:nvPr/>
        </p:nvGrpSpPr>
        <p:grpSpPr>
          <a:xfrm>
            <a:off x="0" y="1604197"/>
            <a:ext cx="9144000" cy="3355992"/>
            <a:chOff x="0" y="1747161"/>
            <a:chExt cx="9144000" cy="33559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EBA1E95-A52D-2B1E-03B7-C7A6002EA000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[how] [old]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FAA7752-4498-3492-AA37-68EF34F9EA91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何歳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FEC7918-7B7D-A77D-177F-5E48BF6ABB68}"/>
              </a:ext>
            </a:extLst>
          </p:cNvPr>
          <p:cNvSpPr/>
          <p:nvPr/>
        </p:nvSpPr>
        <p:spPr>
          <a:xfrm flipH="1">
            <a:off x="2108200" y="3623424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D6F63D8-9C79-C83F-872E-B43659ACE86A}"/>
              </a:ext>
            </a:extLst>
          </p:cNvPr>
          <p:cNvSpPr/>
          <p:nvPr/>
        </p:nvSpPr>
        <p:spPr>
          <a:xfrm flipH="1">
            <a:off x="5284788" y="3623424"/>
            <a:ext cx="1751012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3146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68E33-8CBD-F2EF-86BA-F7D982956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EC072A8-E6E1-7ED0-F18F-C35FFF3EAFA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041A8DE-A33F-EB11-5AE6-6B64ED8AB5C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9A6D9F1-990E-9C51-6444-F9274D86982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pic>
        <p:nvPicPr>
          <p:cNvPr id="4" name="G1_L18_kihon_v6_How long">
            <a:hlinkClick r:id="" action="ppaction://media"/>
            <a:extLst>
              <a:ext uri="{FF2B5EF4-FFF2-40B4-BE49-F238E27FC236}">
                <a16:creationId xmlns:a16="http://schemas.microsoft.com/office/drawing/2014/main" id="{4F40F9D5-85FF-0DA3-6D62-73C622B995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49475" y="1390650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FF007D6-4E5A-02E2-3508-F957D7931C6A}"/>
              </a:ext>
            </a:extLst>
          </p:cNvPr>
          <p:cNvGrpSpPr/>
          <p:nvPr/>
        </p:nvGrpSpPr>
        <p:grpSpPr>
          <a:xfrm>
            <a:off x="495590" y="1981738"/>
            <a:ext cx="8152821" cy="2894525"/>
            <a:chOff x="664007" y="1916306"/>
            <a:chExt cx="8152821" cy="2894525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C69B262-B393-2F5F-1369-780FC1E3199C}"/>
                </a:ext>
              </a:extLst>
            </p:cNvPr>
            <p:cNvSpPr txBox="1"/>
            <p:nvPr/>
          </p:nvSpPr>
          <p:spPr>
            <a:xfrm>
              <a:off x="664007" y="3702835"/>
              <a:ext cx="8152821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[how] [long]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95E6CF9-086D-BA4F-3C58-59DCC5FB635D}"/>
                </a:ext>
              </a:extLst>
            </p:cNvPr>
            <p:cNvSpPr txBox="1"/>
            <p:nvPr/>
          </p:nvSpPr>
          <p:spPr>
            <a:xfrm>
              <a:off x="983426" y="1916306"/>
              <a:ext cx="75139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どれくらいの長さ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87D7B31-B749-68D5-28E0-F3E3E3535D62}"/>
              </a:ext>
            </a:extLst>
          </p:cNvPr>
          <p:cNvSpPr/>
          <p:nvPr/>
        </p:nvSpPr>
        <p:spPr>
          <a:xfrm flipH="1">
            <a:off x="2019300" y="3492500"/>
            <a:ext cx="2032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2C45C56-E780-0EF1-F8B1-02FB62EB6C6C}"/>
              </a:ext>
            </a:extLst>
          </p:cNvPr>
          <p:cNvSpPr/>
          <p:nvPr/>
        </p:nvSpPr>
        <p:spPr>
          <a:xfrm flipH="1">
            <a:off x="5029200" y="3492500"/>
            <a:ext cx="2032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3121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B875A-92ED-01F9-F2DD-05AB31CB7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B11F964-F433-6517-3216-F1C08CEBE48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9EC52A7-A654-768B-9AD5-CBA01B690B0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A515304-0F0E-F8DF-1DC6-D81A6D2F94C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FD8335C-0F86-DF87-272C-E16C4395F073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1E4ECC1-1224-307F-4E52-60DB5BCD2B32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DA29BBF-14DA-656C-9EDE-038B8DE3F4C3}"/>
                </a:ext>
              </a:extLst>
            </p:cNvPr>
            <p:cNvSpPr txBox="1"/>
            <p:nvPr/>
          </p:nvSpPr>
          <p:spPr>
            <a:xfrm>
              <a:off x="965200" y="4007635"/>
              <a:ext cx="7213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minute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kihon_v7_minute">
            <a:hlinkClick r:id="" action="ppaction://media"/>
            <a:extLst>
              <a:ext uri="{FF2B5EF4-FFF2-40B4-BE49-F238E27FC236}">
                <a16:creationId xmlns:a16="http://schemas.microsoft.com/office/drawing/2014/main" id="{11F6B5A2-DDD1-2877-A68A-6D2EF7AA92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5463" y="2422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75C6E9B-C49B-2F1A-477A-A89C8FB73003}"/>
              </a:ext>
            </a:extLst>
          </p:cNvPr>
          <p:cNvSpPr/>
          <p:nvPr/>
        </p:nvSpPr>
        <p:spPr>
          <a:xfrm flipH="1">
            <a:off x="2108200" y="3891375"/>
            <a:ext cx="48641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8484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BDF67-D7C9-ECAC-D89E-862AB7195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104BB2-132E-525B-09AC-C0B5438797E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03BDC42-2F9F-6648-DE7B-6A37ABD0974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24973CD-C58E-BAD4-C424-588A7A45B8E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BA48BC6-B6E7-2E4E-53E4-3E186C6AB866}"/>
              </a:ext>
            </a:extLst>
          </p:cNvPr>
          <p:cNvGrpSpPr/>
          <p:nvPr/>
        </p:nvGrpSpPr>
        <p:grpSpPr>
          <a:xfrm>
            <a:off x="278297" y="1820868"/>
            <a:ext cx="8587408" cy="3216265"/>
            <a:chOff x="278297" y="2361030"/>
            <a:chExt cx="8587408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2C3D41E-5731-AF2F-FDA3-62474C70565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long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CD6FE34-BBA8-BBC0-7642-25A5925476A4}"/>
                </a:ext>
              </a:extLst>
            </p:cNvPr>
            <p:cNvSpPr txBox="1"/>
            <p:nvPr/>
          </p:nvSpPr>
          <p:spPr>
            <a:xfrm>
              <a:off x="278297" y="2361030"/>
              <a:ext cx="858740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の長さがある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kihon_v8_long">
            <a:hlinkClick r:id="" action="ppaction://media"/>
            <a:extLst>
              <a:ext uri="{FF2B5EF4-FFF2-40B4-BE49-F238E27FC236}">
                <a16:creationId xmlns:a16="http://schemas.microsoft.com/office/drawing/2014/main" id="{F98BAAC9-7634-36D4-A65B-4ECED66BF5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20900" y="8890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35073AC-D8DC-914D-1B53-E58E96092812}"/>
              </a:ext>
            </a:extLst>
          </p:cNvPr>
          <p:cNvSpPr/>
          <p:nvPr/>
        </p:nvSpPr>
        <p:spPr>
          <a:xfrm flipH="1">
            <a:off x="3086100" y="3390527"/>
            <a:ext cx="29718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94506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CE287-9D51-D6A9-FCBF-788FFB79A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8B6320C-D3F7-F7D4-143F-FACB60F1184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D75C21-B0FE-CC5A-BE0C-0EB46AFE37F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355DB3E-229A-D165-286E-2956E4BDC6D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pic>
        <p:nvPicPr>
          <p:cNvPr id="4" name="G1_L18_kihon_v9_How much">
            <a:hlinkClick r:id="" action="ppaction://media"/>
            <a:extLst>
              <a:ext uri="{FF2B5EF4-FFF2-40B4-BE49-F238E27FC236}">
                <a16:creationId xmlns:a16="http://schemas.microsoft.com/office/drawing/2014/main" id="{11291BAC-2D8B-324E-D7B3-11E065149B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474913" y="141922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5952C1C-319C-DECE-4CB5-508A56592D6F}"/>
              </a:ext>
            </a:extLst>
          </p:cNvPr>
          <p:cNvGrpSpPr/>
          <p:nvPr/>
        </p:nvGrpSpPr>
        <p:grpSpPr>
          <a:xfrm>
            <a:off x="0" y="1604197"/>
            <a:ext cx="9144000" cy="3355992"/>
            <a:chOff x="0" y="1747161"/>
            <a:chExt cx="9144000" cy="33559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D385884-E362-BEFD-983A-C3A46E3BDA79}"/>
                </a:ext>
              </a:extLst>
            </p:cNvPr>
            <p:cNvSpPr txBox="1"/>
            <p:nvPr/>
          </p:nvSpPr>
          <p:spPr>
            <a:xfrm>
              <a:off x="0" y="3902824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[how] [much]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AB8288F-9265-C388-A850-39204E8FC1E4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いくら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7CB5D5-C636-736A-4B67-E5CB9AECA21F}"/>
              </a:ext>
            </a:extLst>
          </p:cNvPr>
          <p:cNvSpPr/>
          <p:nvPr/>
        </p:nvSpPr>
        <p:spPr>
          <a:xfrm flipH="1">
            <a:off x="1485900" y="3623424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064388D-BE4F-0931-A5E4-6BE6C72A10B5}"/>
              </a:ext>
            </a:extLst>
          </p:cNvPr>
          <p:cNvSpPr/>
          <p:nvPr/>
        </p:nvSpPr>
        <p:spPr>
          <a:xfrm flipH="1">
            <a:off x="4749800" y="3623424"/>
            <a:ext cx="29083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4011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458C9-C146-5351-1BCD-BB80602CB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BC00711-AC89-7CF1-8703-A521FA45763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1F7A5EC-C64A-0A92-2112-3B42EF9B5BA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1DFC16-BA62-3684-67A7-3493273775D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3AF1C5B-083B-4F72-E6FE-D2C021861C5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A8364D4-2BA4-1113-B72A-DF6FCEC47B8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dollar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E67279C-068E-83E2-4771-8BFF140C9DF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ドル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8_kihon_v10_dollar">
            <a:hlinkClick r:id="" action="ppaction://media"/>
            <a:extLst>
              <a:ext uri="{FF2B5EF4-FFF2-40B4-BE49-F238E27FC236}">
                <a16:creationId xmlns:a16="http://schemas.microsoft.com/office/drawing/2014/main" id="{D27E8151-993F-C855-1019-254EE98EE1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49475" y="41592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6AFA9CB9-47EC-C06D-B715-C1ABA9463F8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F1836A3-D664-621D-7B46-914D4AC0D346}"/>
              </a:ext>
            </a:extLst>
          </p:cNvPr>
          <p:cNvSpPr/>
          <p:nvPr/>
        </p:nvSpPr>
        <p:spPr>
          <a:xfrm flipH="1">
            <a:off x="2603500" y="3568700"/>
            <a:ext cx="3937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4582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8_kihon_v1_how">
            <a:hlinkClick r:id="" action="ppaction://media"/>
            <a:extLst>
              <a:ext uri="{FF2B5EF4-FFF2-40B4-BE49-F238E27FC236}">
                <a16:creationId xmlns:a16="http://schemas.microsoft.com/office/drawing/2014/main" id="{1DEE9CD0-F2BE-49DF-861E-7490FB1FA3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5210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18_kihon_v1_how">
            <a:hlinkClick r:id="" action="ppaction://media"/>
            <a:extLst>
              <a:ext uri="{FF2B5EF4-FFF2-40B4-BE49-F238E27FC236}">
                <a16:creationId xmlns:a16="http://schemas.microsoft.com/office/drawing/2014/main" id="{B903B0FD-F8F0-4E5A-91DF-11DA54FF00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115411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04932B-4C7F-EA42-FB62-4C6B0FCE7F4D}"/>
              </a:ext>
            </a:extLst>
          </p:cNvPr>
          <p:cNvSpPr txBox="1"/>
          <p:nvPr/>
        </p:nvSpPr>
        <p:spPr>
          <a:xfrm>
            <a:off x="92765" y="2767281"/>
            <a:ext cx="89584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どのようにして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4283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来る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kihon_v2_come">
            <a:hlinkClick r:id="" action="ppaction://media"/>
            <a:extLst>
              <a:ext uri="{FF2B5EF4-FFF2-40B4-BE49-F238E27FC236}">
                <a16:creationId xmlns:a16="http://schemas.microsoft.com/office/drawing/2014/main" id="{D05F3226-2AA7-49C6-A00A-4E87D5BFC3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103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8_kihon_v2_come">
            <a:hlinkClick r:id="" action="ppaction://media"/>
            <a:extLst>
              <a:ext uri="{FF2B5EF4-FFF2-40B4-BE49-F238E27FC236}">
                <a16:creationId xmlns:a16="http://schemas.microsoft.com/office/drawing/2014/main" id="{A2AF8756-69BF-4385-B99F-05082B7221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105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8_kihon_v2_come">
            <a:hlinkClick r:id="" action="ppaction://media"/>
            <a:extLst>
              <a:ext uri="{FF2B5EF4-FFF2-40B4-BE49-F238E27FC236}">
                <a16:creationId xmlns:a16="http://schemas.microsoft.com/office/drawing/2014/main" id="{C6D69B25-7A52-48B2-BF96-53C6CACC12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723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D88BBFE-E24C-4035-98CE-EF31D9349EC4}"/>
              </a:ext>
            </a:extLst>
          </p:cNvPr>
          <p:cNvGrpSpPr/>
          <p:nvPr/>
        </p:nvGrpSpPr>
        <p:grpSpPr>
          <a:xfrm>
            <a:off x="-675860" y="1867730"/>
            <a:ext cx="10336696" cy="3122541"/>
            <a:chOff x="-675860" y="2085423"/>
            <a:chExt cx="10336696" cy="312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675860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[h--] [m---]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331304" y="2085423"/>
              <a:ext cx="866692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いくつの～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8_kihon_v3_How many">
            <a:hlinkClick r:id="" action="ppaction://media"/>
            <a:extLst>
              <a:ext uri="{FF2B5EF4-FFF2-40B4-BE49-F238E27FC236}">
                <a16:creationId xmlns:a16="http://schemas.microsoft.com/office/drawing/2014/main" id="{68AD2DB6-3AFA-4534-ADFD-25709F70D3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3094038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098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16607</TotalTime>
  <Words>203</Words>
  <Application>Microsoft Office PowerPoint</Application>
  <PresentationFormat>画面に合わせる (4:3)</PresentationFormat>
  <Paragraphs>71</Paragraphs>
  <Slides>39</Slides>
  <Notes>0</Notes>
  <HiddenSlides>0</HiddenSlides>
  <MMClips>39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39</vt:i4>
      </vt:variant>
    </vt:vector>
  </HeadingPairs>
  <TitlesOfParts>
    <vt:vector size="4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2119</cp:revision>
  <cp:lastPrinted>2016-06-23T16:36:17Z</cp:lastPrinted>
  <dcterms:created xsi:type="dcterms:W3CDTF">2016-05-30T03:13:09Z</dcterms:created>
  <dcterms:modified xsi:type="dcterms:W3CDTF">2025-09-30T07:09:10Z</dcterms:modified>
</cp:coreProperties>
</file>