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3624" r:id="rId2"/>
    <p:sldId id="3625" r:id="rId3"/>
    <p:sldId id="2048" r:id="rId4"/>
    <p:sldId id="2049" r:id="rId5"/>
    <p:sldId id="2050" r:id="rId6"/>
    <p:sldId id="2051" r:id="rId7"/>
    <p:sldId id="2052" r:id="rId8"/>
    <p:sldId id="2053" r:id="rId9"/>
    <p:sldId id="4334" r:id="rId10"/>
    <p:sldId id="4335" r:id="rId11"/>
    <p:sldId id="4336" r:id="rId12"/>
    <p:sldId id="2057" r:id="rId13"/>
    <p:sldId id="2058" r:id="rId14"/>
    <p:sldId id="2059" r:id="rId15"/>
    <p:sldId id="2060" r:id="rId16"/>
    <p:sldId id="2061" r:id="rId17"/>
    <p:sldId id="2062" r:id="rId18"/>
    <p:sldId id="2063" r:id="rId19"/>
    <p:sldId id="2064" r:id="rId20"/>
    <p:sldId id="2065" r:id="rId21"/>
    <p:sldId id="2066" r:id="rId22"/>
    <p:sldId id="2067" r:id="rId23"/>
    <p:sldId id="2068" r:id="rId24"/>
    <p:sldId id="2069" r:id="rId25"/>
    <p:sldId id="2070" r:id="rId26"/>
    <p:sldId id="2071" r:id="rId27"/>
    <p:sldId id="2072" r:id="rId28"/>
    <p:sldId id="3517" r:id="rId29"/>
    <p:sldId id="2074" r:id="rId30"/>
    <p:sldId id="2075" r:id="rId31"/>
    <p:sldId id="2076" r:id="rId32"/>
    <p:sldId id="2077" r:id="rId33"/>
    <p:sldId id="2078" r:id="rId34"/>
    <p:sldId id="2079" r:id="rId35"/>
    <p:sldId id="2080" r:id="rId36"/>
    <p:sldId id="2081" r:id="rId37"/>
    <p:sldId id="2082" r:id="rId38"/>
    <p:sldId id="2083" r:id="rId39"/>
    <p:sldId id="2084" r:id="rId40"/>
    <p:sldId id="2085" r:id="rId41"/>
    <p:sldId id="2086" r:id="rId42"/>
    <p:sldId id="2087" r:id="rId43"/>
    <p:sldId id="2088" r:id="rId44"/>
    <p:sldId id="2089" r:id="rId45"/>
    <p:sldId id="3646" r:id="rId46"/>
    <p:sldId id="4337" r:id="rId47"/>
    <p:sldId id="4338" r:id="rId48"/>
    <p:sldId id="4339" r:id="rId49"/>
    <p:sldId id="4340" r:id="rId50"/>
    <p:sldId id="4341" r:id="rId51"/>
    <p:sldId id="4342" r:id="rId52"/>
    <p:sldId id="4343" r:id="rId53"/>
    <p:sldId id="4344" r:id="rId54"/>
    <p:sldId id="4345" r:id="rId55"/>
    <p:sldId id="4346" r:id="rId56"/>
    <p:sldId id="4347" r:id="rId57"/>
    <p:sldId id="4348" r:id="rId58"/>
    <p:sldId id="4349" r:id="rId59"/>
    <p:sldId id="4350" r:id="rId6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media" Target="../media/media17.mp3"/><Relationship Id="rId7" Type="http://schemas.openxmlformats.org/officeDocument/2006/relationships/image" Target="../media/image1.png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7.mp3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5C96077B-CA4F-4E3F-A56D-73029D65F1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693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F84C9186-F4F8-4407-A064-C9BFB8AFEA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F117BD-21F8-AD20-7BC4-367CE3BAE3AB}"/>
              </a:ext>
            </a:extLst>
          </p:cNvPr>
          <p:cNvSpPr txBox="1"/>
          <p:nvPr/>
        </p:nvSpPr>
        <p:spPr>
          <a:xfrm>
            <a:off x="815009" y="2828836"/>
            <a:ext cx="751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982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18_reading_v4_study">
            <a:hlinkClick r:id="" action="ppaction://media"/>
            <a:extLst>
              <a:ext uri="{FF2B5EF4-FFF2-40B4-BE49-F238E27FC236}">
                <a16:creationId xmlns:a16="http://schemas.microsoft.com/office/drawing/2014/main" id="{75692BB2-C121-48A8-82B7-9CB4B406C4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67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4_study">
            <a:hlinkClick r:id="" action="ppaction://media"/>
            <a:extLst>
              <a:ext uri="{FF2B5EF4-FFF2-40B4-BE49-F238E27FC236}">
                <a16:creationId xmlns:a16="http://schemas.microsoft.com/office/drawing/2014/main" id="{80A314A9-1A20-4A21-8EBD-746E2227C5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04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を勉強する</a:t>
            </a:r>
          </a:p>
        </p:txBody>
      </p:sp>
      <p:pic>
        <p:nvPicPr>
          <p:cNvPr id="5" name="G1_L18_reading_v4_study">
            <a:hlinkClick r:id="" action="ppaction://media"/>
            <a:extLst>
              <a:ext uri="{FF2B5EF4-FFF2-40B4-BE49-F238E27FC236}">
                <a16:creationId xmlns:a16="http://schemas.microsoft.com/office/drawing/2014/main" id="{88D74187-5CB9-40AD-AF73-F4EED5B1AB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823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59313"/>
            <a:ext cx="9144000" cy="3339375"/>
            <a:chOff x="0" y="1991699"/>
            <a:chExt cx="91440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a [d--]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日に</a:t>
              </a:r>
              <a:endPara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1_L18_reading_v5_in a day">
            <a:hlinkClick r:id="" action="ppaction://media"/>
            <a:extLst>
              <a:ext uri="{FF2B5EF4-FFF2-40B4-BE49-F238E27FC236}">
                <a16:creationId xmlns:a16="http://schemas.microsoft.com/office/drawing/2014/main" id="{59183D97-1B38-41A5-8E0A-1466CBEF3C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4734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21032"/>
            <a:ext cx="850789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a day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reading_v5_in a day">
            <a:hlinkClick r:id="" action="ppaction://media"/>
            <a:extLst>
              <a:ext uri="{FF2B5EF4-FFF2-40B4-BE49-F238E27FC236}">
                <a16:creationId xmlns:a16="http://schemas.microsoft.com/office/drawing/2014/main" id="{434B5024-9A81-48A3-8617-948D10CB7C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354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DA769F-B728-4648-9E7D-CFA32CA8EF21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日に</a:t>
            </a:r>
            <a:endParaRPr kumimoji="1" lang="en-US" altLang="ja-JP" sz="12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18_reading_v5_in a day">
            <a:hlinkClick r:id="" action="ppaction://media"/>
            <a:extLst>
              <a:ext uri="{FF2B5EF4-FFF2-40B4-BE49-F238E27FC236}">
                <a16:creationId xmlns:a16="http://schemas.microsoft.com/office/drawing/2014/main" id="{81F918FD-A557-443E-8486-16513F230A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9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</a:p>
          </p:txBody>
        </p:sp>
      </p:grpSp>
      <p:pic>
        <p:nvPicPr>
          <p:cNvPr id="4" name="G1_L18_reading_v6_for">
            <a:hlinkClick r:id="" action="ppaction://media"/>
            <a:extLst>
              <a:ext uri="{FF2B5EF4-FFF2-40B4-BE49-F238E27FC236}">
                <a16:creationId xmlns:a16="http://schemas.microsoft.com/office/drawing/2014/main" id="{2BA8D2FE-2258-4E3C-AEFD-4C0F39B75D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805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8143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6_for">
            <a:hlinkClick r:id="" action="ppaction://media"/>
            <a:extLst>
              <a:ext uri="{FF2B5EF4-FFF2-40B4-BE49-F238E27FC236}">
                <a16:creationId xmlns:a16="http://schemas.microsoft.com/office/drawing/2014/main" id="{9C13A5CC-841B-4058-BF34-8A08291AAA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805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16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</a:t>
            </a:r>
          </a:p>
        </p:txBody>
      </p:sp>
      <p:pic>
        <p:nvPicPr>
          <p:cNvPr id="7" name="G1_L18_reading_v6_for">
            <a:hlinkClick r:id="" action="ppaction://media"/>
            <a:extLst>
              <a:ext uri="{FF2B5EF4-FFF2-40B4-BE49-F238E27FC236}">
                <a16:creationId xmlns:a16="http://schemas.microsoft.com/office/drawing/2014/main" id="{4898C2D5-71F8-406F-A2A7-44EBE80738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805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553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78D460E-49E6-4C8E-BDE6-52847AD43158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１時間</a:t>
              </a:r>
              <a:endPara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18_reading_v7_hour">
            <a:hlinkClick r:id="" action="ppaction://media"/>
            <a:extLst>
              <a:ext uri="{FF2B5EF4-FFF2-40B4-BE49-F238E27FC236}">
                <a16:creationId xmlns:a16="http://schemas.microsoft.com/office/drawing/2014/main" id="{35EC9F82-EDFB-400A-A097-3BC6C152A9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202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7_hour">
            <a:hlinkClick r:id="" action="ppaction://media"/>
            <a:extLst>
              <a:ext uri="{FF2B5EF4-FFF2-40B4-BE49-F238E27FC236}">
                <a16:creationId xmlns:a16="http://schemas.microsoft.com/office/drawing/2014/main" id="{17616FBC-B74B-40CA-A168-774A798371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764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１時間</a:t>
            </a:r>
            <a:endParaRPr kumimoji="1" lang="en-US" altLang="ja-JP" sz="12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1_L18_reading_v7_hour">
            <a:hlinkClick r:id="" action="ppaction://media"/>
            <a:extLst>
              <a:ext uri="{FF2B5EF4-FFF2-40B4-BE49-F238E27FC236}">
                <a16:creationId xmlns:a16="http://schemas.microsoft.com/office/drawing/2014/main" id="{62E25C5F-0CAA-4B84-9F46-DB413EFA64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055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1AEAEC6-DE8D-4F78-A71A-12375CCD4D0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C789384-1922-4486-B86C-B75D73130A44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9E85617-D1DE-4B8B-AEBA-93775302A5B6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8_reading_v8_from">
            <a:hlinkClick r:id="" action="ppaction://media"/>
            <a:extLst>
              <a:ext uri="{FF2B5EF4-FFF2-40B4-BE49-F238E27FC236}">
                <a16:creationId xmlns:a16="http://schemas.microsoft.com/office/drawing/2014/main" id="{CFDD304E-EA54-4597-AD94-2E24D1DD7C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820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8_from">
            <a:hlinkClick r:id="" action="ppaction://media"/>
            <a:extLst>
              <a:ext uri="{FF2B5EF4-FFF2-40B4-BE49-F238E27FC236}">
                <a16:creationId xmlns:a16="http://schemas.microsoft.com/office/drawing/2014/main" id="{013A9223-A644-42ED-ABAD-24133AB233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96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D99D028-2E77-4F43-BD70-D203F0C9EAE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8_reading_v8_from">
            <a:hlinkClick r:id="" action="ppaction://media"/>
            <a:extLst>
              <a:ext uri="{FF2B5EF4-FFF2-40B4-BE49-F238E27FC236}">
                <a16:creationId xmlns:a16="http://schemas.microsoft.com/office/drawing/2014/main" id="{6DECA6FA-2B7F-4027-8B0C-002630F6CE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2309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010C78D-B7CC-4B80-A10D-9EA1B79E7B8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B186FFB-85D1-4A71-8F41-661D93BE9C87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0037DD6-4D51-473E-9995-E518790FB268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8_reading_v9_to">
            <a:hlinkClick r:id="" action="ppaction://media"/>
            <a:extLst>
              <a:ext uri="{FF2B5EF4-FFF2-40B4-BE49-F238E27FC236}">
                <a16:creationId xmlns:a16="http://schemas.microsoft.com/office/drawing/2014/main" id="{D353F22C-96B2-4976-A9EA-C6BCDA2AB5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737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9_to">
            <a:hlinkClick r:id="" action="ppaction://media"/>
            <a:extLst>
              <a:ext uri="{FF2B5EF4-FFF2-40B4-BE49-F238E27FC236}">
                <a16:creationId xmlns:a16="http://schemas.microsoft.com/office/drawing/2014/main" id="{493DD0CE-9AE8-4F1A-8C7A-483CA234A5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580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863ABC-CF3C-4532-8A17-5FE9359D0E9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まで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9_to">
            <a:hlinkClick r:id="" action="ppaction://media"/>
            <a:extLst>
              <a:ext uri="{FF2B5EF4-FFF2-40B4-BE49-F238E27FC236}">
                <a16:creationId xmlns:a16="http://schemas.microsoft.com/office/drawing/2014/main" id="{72B483EB-752D-4A8D-AA96-82EC598CEA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03488" y="1449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51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713064" y="1786314"/>
            <a:ext cx="7717872" cy="3285372"/>
            <a:chOff x="713064" y="2291923"/>
            <a:chExt cx="7717872" cy="328537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13064" y="4007635"/>
              <a:ext cx="77178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1205948" y="2291923"/>
              <a:ext cx="673210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</a:p>
          </p:txBody>
        </p:sp>
      </p:grpSp>
      <p:pic>
        <p:nvPicPr>
          <p:cNvPr id="2" name="G1_L18_reading_v1_favorite">
            <a:hlinkClick r:id="" action="ppaction://media"/>
            <a:extLst>
              <a:ext uri="{FF2B5EF4-FFF2-40B4-BE49-F238E27FC236}">
                <a16:creationId xmlns:a16="http://schemas.microsoft.com/office/drawing/2014/main" id="{590CCFE6-1F2A-41FC-ACF8-9621D45831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52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1_L18_reading_v10_read">
            <a:hlinkClick r:id="" action="ppaction://media"/>
            <a:extLst>
              <a:ext uri="{FF2B5EF4-FFF2-40B4-BE49-F238E27FC236}">
                <a16:creationId xmlns:a16="http://schemas.microsoft.com/office/drawing/2014/main" id="{9E7D3558-7DF6-4CD3-8F5E-90570A0677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743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371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10_read">
            <a:hlinkClick r:id="" action="ppaction://media"/>
            <a:extLst>
              <a:ext uri="{FF2B5EF4-FFF2-40B4-BE49-F238E27FC236}">
                <a16:creationId xmlns:a16="http://schemas.microsoft.com/office/drawing/2014/main" id="{947C92FD-F497-4EB4-A4D0-21EFD2FF47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743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902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を読む</a:t>
            </a:r>
          </a:p>
        </p:txBody>
      </p:sp>
      <p:pic>
        <p:nvPicPr>
          <p:cNvPr id="7" name="G1_L18_reading_v10_read">
            <a:hlinkClick r:id="" action="ppaction://media"/>
            <a:extLst>
              <a:ext uri="{FF2B5EF4-FFF2-40B4-BE49-F238E27FC236}">
                <a16:creationId xmlns:a16="http://schemas.microsoft.com/office/drawing/2014/main" id="{3C2325F2-E51A-4642-8F6F-3B8F0E2EEE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7438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2497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567" y="4007635"/>
              <a:ext cx="72648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教科書</a:t>
              </a:r>
            </a:p>
          </p:txBody>
        </p:sp>
      </p:grpSp>
      <p:pic>
        <p:nvPicPr>
          <p:cNvPr id="2" name="G1_L18_reading_v11_textbook">
            <a:hlinkClick r:id="" action="ppaction://media"/>
            <a:extLst>
              <a:ext uri="{FF2B5EF4-FFF2-40B4-BE49-F238E27FC236}">
                <a16:creationId xmlns:a16="http://schemas.microsoft.com/office/drawing/2014/main" id="{414CA625-B0F8-4EEC-8DD3-456742B922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2780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5FD7C9-B715-4F64-9C7A-71F34215D57C}"/>
              </a:ext>
            </a:extLst>
          </p:cNvPr>
          <p:cNvSpPr txBox="1"/>
          <p:nvPr/>
        </p:nvSpPr>
        <p:spPr>
          <a:xfrm>
            <a:off x="723900" y="2536448"/>
            <a:ext cx="7696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textbook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11_textbook">
            <a:hlinkClick r:id="" action="ppaction://media"/>
            <a:extLst>
              <a:ext uri="{FF2B5EF4-FFF2-40B4-BE49-F238E27FC236}">
                <a16:creationId xmlns:a16="http://schemas.microsoft.com/office/drawing/2014/main" id="{3AC32E34-7B7F-41AE-98E5-A0A93CC266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743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教科書</a:t>
            </a:r>
          </a:p>
        </p:txBody>
      </p:sp>
      <p:pic>
        <p:nvPicPr>
          <p:cNvPr id="6" name="G1_L18_reading_v11_textbook">
            <a:hlinkClick r:id="" action="ppaction://media"/>
            <a:extLst>
              <a:ext uri="{FF2B5EF4-FFF2-40B4-BE49-F238E27FC236}">
                <a16:creationId xmlns:a16="http://schemas.microsoft.com/office/drawing/2014/main" id="{1BE63AAC-0417-4BEA-87A2-0CE6578036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82395"/>
            <a:ext cx="9144000" cy="3293210"/>
            <a:chOff x="0" y="1527436"/>
            <a:chExt cx="9144000" cy="3293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[m---] [t----]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8" y="1527436"/>
              <a:ext cx="7513983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何度も</a:t>
              </a:r>
              <a:endParaRPr kumimoji="1" lang="ja-JP" altLang="en-US" sz="13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reading_v12_many times">
            <a:hlinkClick r:id="" action="ppaction://media"/>
            <a:extLst>
              <a:ext uri="{FF2B5EF4-FFF2-40B4-BE49-F238E27FC236}">
                <a16:creationId xmlns:a16="http://schemas.microsoft.com/office/drawing/2014/main" id="{49E7E611-8C13-4B23-9292-0AE4F9B3D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-1444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66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times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12_many times">
            <a:hlinkClick r:id="" action="ppaction://media"/>
            <a:extLst>
              <a:ext uri="{FF2B5EF4-FFF2-40B4-BE49-F238E27FC236}">
                <a16:creationId xmlns:a16="http://schemas.microsoft.com/office/drawing/2014/main" id="{FED05E50-2CEF-4347-AACD-792A94613B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-1444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402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4F6A3B-AA0E-4735-A0A8-517C06437CD6}"/>
              </a:ext>
            </a:extLst>
          </p:cNvPr>
          <p:cNvSpPr txBox="1"/>
          <p:nvPr/>
        </p:nvSpPr>
        <p:spPr>
          <a:xfrm>
            <a:off x="815008" y="2382560"/>
            <a:ext cx="75139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何度も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reading_v12_many times">
            <a:hlinkClick r:id="" action="ppaction://media"/>
            <a:extLst>
              <a:ext uri="{FF2B5EF4-FFF2-40B4-BE49-F238E27FC236}">
                <a16:creationId xmlns:a16="http://schemas.microsoft.com/office/drawing/2014/main" id="{B9864076-94F8-4836-A03A-0DFB9DECB9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-1444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855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2836"/>
            <a:ext cx="9144000" cy="3192329"/>
            <a:chOff x="0" y="2082326"/>
            <a:chExt cx="9144000" cy="31923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424070" y="2082326"/>
              <a:ext cx="8295862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を聞く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8_reading_v13_listen to">
            <a:hlinkClick r:id="" action="ppaction://media"/>
            <a:extLst>
              <a:ext uri="{FF2B5EF4-FFF2-40B4-BE49-F238E27FC236}">
                <a16:creationId xmlns:a16="http://schemas.microsoft.com/office/drawing/2014/main" id="{77E10BC4-A49B-43CD-92C7-D27359CB75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-25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458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359477"/>
            <a:ext cx="76962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favorite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1_favorite">
            <a:hlinkClick r:id="" action="ppaction://media"/>
            <a:extLst>
              <a:ext uri="{FF2B5EF4-FFF2-40B4-BE49-F238E27FC236}">
                <a16:creationId xmlns:a16="http://schemas.microsoft.com/office/drawing/2014/main" id="{AC0CBF03-3BA1-42E9-97A6-6BB0E598C4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962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listen to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reading_v13_listen to">
            <a:hlinkClick r:id="" action="ppaction://media"/>
            <a:extLst>
              <a:ext uri="{FF2B5EF4-FFF2-40B4-BE49-F238E27FC236}">
                <a16:creationId xmlns:a16="http://schemas.microsoft.com/office/drawing/2014/main" id="{03882F98-DBEE-4984-B35B-88D24699A7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-25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9550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03EF66-979D-4CB8-97C9-5F284EBDF43F}"/>
              </a:ext>
            </a:extLst>
          </p:cNvPr>
          <p:cNvSpPr txBox="1"/>
          <p:nvPr/>
        </p:nvSpPr>
        <p:spPr>
          <a:xfrm>
            <a:off x="424070" y="2497976"/>
            <a:ext cx="829586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を聞く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13_listen to">
            <a:hlinkClick r:id="" action="ppaction://media"/>
            <a:extLst>
              <a:ext uri="{FF2B5EF4-FFF2-40B4-BE49-F238E27FC236}">
                <a16:creationId xmlns:a16="http://schemas.microsoft.com/office/drawing/2014/main" id="{8024EADA-39C4-4B85-8C3A-AFC80683E3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-25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06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reading_v14_song">
            <a:hlinkClick r:id="" action="ppaction://media"/>
            <a:extLst>
              <a:ext uri="{FF2B5EF4-FFF2-40B4-BE49-F238E27FC236}">
                <a16:creationId xmlns:a16="http://schemas.microsoft.com/office/drawing/2014/main" id="{416F6239-CE37-4FB4-B0C7-B3755E9514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FD7DE7C-D071-FD57-0C9A-B4F223AF39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07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song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reading_v14_song">
            <a:hlinkClick r:id="" action="ppaction://media"/>
            <a:extLst>
              <a:ext uri="{FF2B5EF4-FFF2-40B4-BE49-F238E27FC236}">
                <a16:creationId xmlns:a16="http://schemas.microsoft.com/office/drawing/2014/main" id="{FC0EA51D-FB09-48E5-901D-C1BC21B784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E65B03D-265A-E130-3CCB-E32A1E6CD83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7879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14_song">
            <a:hlinkClick r:id="" action="ppaction://media"/>
            <a:extLst>
              <a:ext uri="{FF2B5EF4-FFF2-40B4-BE49-F238E27FC236}">
                <a16:creationId xmlns:a16="http://schemas.microsoft.com/office/drawing/2014/main" id="{1837CAD9-06B4-4538-B142-CD1739D7B7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2346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89F56-6A7E-56CC-9984-8DE9C0FCF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58E5D5-19EF-888D-0866-C0DAC0DD27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03E47EA-6782-F19E-89C9-F319BE765E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91CF75B-0AD1-A674-A19A-2228CE88D64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A34806-2C2A-2080-5234-8E85D371A8EB}"/>
              </a:ext>
            </a:extLst>
          </p:cNvPr>
          <p:cNvGrpSpPr/>
          <p:nvPr/>
        </p:nvGrpSpPr>
        <p:grpSpPr>
          <a:xfrm>
            <a:off x="713064" y="1786314"/>
            <a:ext cx="7717872" cy="3285372"/>
            <a:chOff x="713064" y="2291923"/>
            <a:chExt cx="7717872" cy="328537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FECA4C2-4577-A5EA-6680-46D4AB08838C}"/>
                </a:ext>
              </a:extLst>
            </p:cNvPr>
            <p:cNvSpPr txBox="1"/>
            <p:nvPr/>
          </p:nvSpPr>
          <p:spPr>
            <a:xfrm>
              <a:off x="713064" y="4007635"/>
              <a:ext cx="77178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favorite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4AF0DB-E03E-BFCE-72FC-C8ED041868E9}"/>
                </a:ext>
              </a:extLst>
            </p:cNvPr>
            <p:cNvSpPr txBox="1"/>
            <p:nvPr/>
          </p:nvSpPr>
          <p:spPr>
            <a:xfrm>
              <a:off x="1205948" y="2291923"/>
              <a:ext cx="673210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</a:p>
          </p:txBody>
        </p:sp>
      </p:grpSp>
      <p:pic>
        <p:nvPicPr>
          <p:cNvPr id="2" name="G1_L18_reading_v1_favorite">
            <a:hlinkClick r:id="" action="ppaction://media"/>
            <a:extLst>
              <a:ext uri="{FF2B5EF4-FFF2-40B4-BE49-F238E27FC236}">
                <a16:creationId xmlns:a16="http://schemas.microsoft.com/office/drawing/2014/main" id="{D1CAA929-EBBC-2F18-0D1D-AF52311492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32000" y="11414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5E056F2-90D8-EB1D-A62A-E5B211E7101A}"/>
              </a:ext>
            </a:extLst>
          </p:cNvPr>
          <p:cNvSpPr/>
          <p:nvPr/>
        </p:nvSpPr>
        <p:spPr>
          <a:xfrm>
            <a:off x="2044700" y="3362962"/>
            <a:ext cx="5118100" cy="145033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238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3FF27-C847-BFA7-86B6-4BE84F110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7D54415-8341-F501-3823-01022AE0C7F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BEC336-E0E9-9FAE-E2B9-9814E4D778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A5B9A19-8BD8-32E6-8852-D03ABB03CB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2" name="G1_L18_reading_v2_subject">
            <a:hlinkClick r:id="" action="ppaction://media"/>
            <a:extLst>
              <a:ext uri="{FF2B5EF4-FFF2-40B4-BE49-F238E27FC236}">
                <a16:creationId xmlns:a16="http://schemas.microsoft.com/office/drawing/2014/main" id="{4A256B01-5050-1EA8-A311-880C07C62A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387350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36C4247-0F30-E570-4E88-2FEC61495B5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160E853-F5AF-84B2-C76E-4DAE53266B0D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subject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EC0D59-A74A-F124-1FE6-4E0D08C390E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教科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4EA192-5208-563A-3AF3-F7A910EFF041}"/>
              </a:ext>
            </a:extLst>
          </p:cNvPr>
          <p:cNvSpPr/>
          <p:nvPr/>
        </p:nvSpPr>
        <p:spPr>
          <a:xfrm>
            <a:off x="2222500" y="3752166"/>
            <a:ext cx="4762500" cy="13728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947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488D9-2C08-3276-A5FB-9AAE860B3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6B7CF9A-852A-C88C-B73A-B95CBB8B99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FCA324-A5CF-0E11-D934-F74C0EA1509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18CC55-64EB-8237-7DAA-C3C3A680A0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7F5BC976-529A-1767-18C9-EF45A26EBC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BBF2DFC-EABF-1F4A-0706-5EFFD1B8A0D8}"/>
              </a:ext>
            </a:extLst>
          </p:cNvPr>
          <p:cNvGrpSpPr/>
          <p:nvPr/>
        </p:nvGrpSpPr>
        <p:grpSpPr>
          <a:xfrm>
            <a:off x="495590" y="1981738"/>
            <a:ext cx="8152821" cy="2894525"/>
            <a:chOff x="664007" y="1916306"/>
            <a:chExt cx="8152821" cy="289452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EF85AD3-A3FA-9FBD-B789-7F5F22840CF7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[long]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E6965CB-F382-B7AB-44AA-F1B9BE216EDE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どれくらいの長さ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259E256-8688-E2D0-8B42-95B680C9BC00}"/>
              </a:ext>
            </a:extLst>
          </p:cNvPr>
          <p:cNvSpPr/>
          <p:nvPr/>
        </p:nvSpPr>
        <p:spPr>
          <a:xfrm>
            <a:off x="2120900" y="3580263"/>
            <a:ext cx="1968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0A39443-7685-DB09-3421-33ED163A72D3}"/>
              </a:ext>
            </a:extLst>
          </p:cNvPr>
          <p:cNvSpPr/>
          <p:nvPr/>
        </p:nvSpPr>
        <p:spPr>
          <a:xfrm>
            <a:off x="5054600" y="3580263"/>
            <a:ext cx="20574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705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0C499-9A7A-B30D-0359-C23CE2BE0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A40B3B-C83D-0F15-0564-1B46B11C73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E37FAC9-C348-5676-A215-4D855DB666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6ACD8B-A03B-65E8-E50B-0B30ACBE335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5A2EAD-EB4E-F7F4-EA55-5791793FA31F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F4EF25-FAC1-FB44-FB62-E96E2838079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6FCF277-C963-157F-7583-0ADAB878BA25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18_reading_v4_study">
            <a:hlinkClick r:id="" action="ppaction://media"/>
            <a:extLst>
              <a:ext uri="{FF2B5EF4-FFF2-40B4-BE49-F238E27FC236}">
                <a16:creationId xmlns:a16="http://schemas.microsoft.com/office/drawing/2014/main" id="{808998B5-E556-24CF-DAC6-37B7554FE2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1239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D655C9E-ED72-34EA-B473-AC51568FABC2}"/>
              </a:ext>
            </a:extLst>
          </p:cNvPr>
          <p:cNvSpPr/>
          <p:nvPr/>
        </p:nvSpPr>
        <p:spPr>
          <a:xfrm>
            <a:off x="2501900" y="3327958"/>
            <a:ext cx="4203700" cy="1477327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112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107A0F-ADB7-4557-890F-E83BAE409BF2}"/>
              </a:ext>
            </a:extLst>
          </p:cNvPr>
          <p:cNvSpPr txBox="1"/>
          <p:nvPr/>
        </p:nvSpPr>
        <p:spPr>
          <a:xfrm>
            <a:off x="1205948" y="2767281"/>
            <a:ext cx="6732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お気に入りの</a:t>
            </a:r>
          </a:p>
        </p:txBody>
      </p:sp>
      <p:pic>
        <p:nvPicPr>
          <p:cNvPr id="5" name="G1_L18_reading_v1_favorite">
            <a:hlinkClick r:id="" action="ppaction://media"/>
            <a:extLst>
              <a:ext uri="{FF2B5EF4-FFF2-40B4-BE49-F238E27FC236}">
                <a16:creationId xmlns:a16="http://schemas.microsoft.com/office/drawing/2014/main" id="{FA6E26FF-C8A8-4F88-B55D-FA2D590A31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04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631B-40BA-E7D2-AEB4-E7EFAFCC6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4C6D32E-38ED-990E-1925-5AB7AA82E8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0D47B9-C7D5-89DB-6B5B-F656F60EDB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3C8C86-B428-412C-0DEB-FF3544470D4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003CC97-8EED-EA54-03FD-916CC946D66E}"/>
              </a:ext>
            </a:extLst>
          </p:cNvPr>
          <p:cNvGrpSpPr/>
          <p:nvPr/>
        </p:nvGrpSpPr>
        <p:grpSpPr>
          <a:xfrm>
            <a:off x="0" y="1759313"/>
            <a:ext cx="9144000" cy="3339375"/>
            <a:chOff x="0" y="1991699"/>
            <a:chExt cx="91440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4E369D-B435-4B41-3170-4761B162A860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a [day]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310B695-F4BE-C83D-D28C-037CA064F2AA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日に</a:t>
              </a:r>
              <a:endPara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1_L18_reading_v5_in a day">
            <a:hlinkClick r:id="" action="ppaction://media"/>
            <a:extLst>
              <a:ext uri="{FF2B5EF4-FFF2-40B4-BE49-F238E27FC236}">
                <a16:creationId xmlns:a16="http://schemas.microsoft.com/office/drawing/2014/main" id="{C12C21D0-23C4-8CC5-36F0-9CE9708599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66950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818CAE-C26A-CA0C-3B06-2BF92EC93506}"/>
              </a:ext>
            </a:extLst>
          </p:cNvPr>
          <p:cNvSpPr/>
          <p:nvPr/>
        </p:nvSpPr>
        <p:spPr>
          <a:xfrm>
            <a:off x="1828800" y="3775249"/>
            <a:ext cx="12954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418C64C-3A5B-E7D2-41A1-93A59C112B25}"/>
              </a:ext>
            </a:extLst>
          </p:cNvPr>
          <p:cNvSpPr/>
          <p:nvPr/>
        </p:nvSpPr>
        <p:spPr>
          <a:xfrm>
            <a:off x="5168900" y="3775249"/>
            <a:ext cx="21971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4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69CCB-695F-992F-F5AA-B0EBE42F2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6B594B-031E-D241-0376-64FCF86282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7131B1-3A5F-9499-9DD8-D0708CF1DB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05E575-8877-3EF2-FCC7-E417CB49FC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B5481F-E6E7-6611-ABDE-A02DD9774321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4BE3972-D14B-F65C-9CC7-0249B25DF9F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DE80872-115A-4F1D-CAC2-5505EAB1BEF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</a:p>
          </p:txBody>
        </p:sp>
      </p:grpSp>
      <p:pic>
        <p:nvPicPr>
          <p:cNvPr id="4" name="G1_L18_reading_v6_for">
            <a:hlinkClick r:id="" action="ppaction://media"/>
            <a:extLst>
              <a:ext uri="{FF2B5EF4-FFF2-40B4-BE49-F238E27FC236}">
                <a16:creationId xmlns:a16="http://schemas.microsoft.com/office/drawing/2014/main" id="{970BD4F5-0C25-C90F-5C27-EC4435FC61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49475" y="2805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0F5091-E530-637D-841A-F78010C6464F}"/>
              </a:ext>
            </a:extLst>
          </p:cNvPr>
          <p:cNvSpPr/>
          <p:nvPr/>
        </p:nvSpPr>
        <p:spPr>
          <a:xfrm>
            <a:off x="3492500" y="3536950"/>
            <a:ext cx="2222500" cy="14668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4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A2021-1CD4-3A89-7CA8-D20A60C9D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BD25DAF-9840-76BB-87CC-5E8DEAFB28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583FEE-F408-A5A0-94DD-D2C32E2FC4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9989AF1-6675-6862-34EF-488637AA516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EFE0F1D-FC33-8512-9C1B-8F63EB335E63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5EB2D02-0D4E-1733-CC8E-391203FC7BF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46AD6B6-CAFB-2693-6F50-151CBA60E60F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１時間</a:t>
              </a:r>
              <a:endPara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1_L18_reading_v7_hour">
            <a:hlinkClick r:id="" action="ppaction://media"/>
            <a:extLst>
              <a:ext uri="{FF2B5EF4-FFF2-40B4-BE49-F238E27FC236}">
                <a16:creationId xmlns:a16="http://schemas.microsoft.com/office/drawing/2014/main" id="{7FB06834-8987-0B47-0301-893D920F58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974975" y="15668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55D1804-CD9E-30F8-3705-E6D7B4B9DC5B}"/>
              </a:ext>
            </a:extLst>
          </p:cNvPr>
          <p:cNvSpPr/>
          <p:nvPr/>
        </p:nvSpPr>
        <p:spPr>
          <a:xfrm>
            <a:off x="2908300" y="3652138"/>
            <a:ext cx="33909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450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C3941-A02A-3CDE-79BB-1AF7AB486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106D7B-19B8-E0DF-C397-2A2145214A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F03ED5-0A48-7C5B-07C2-B0FDB86A0D9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6A19A6-C606-8D51-36FE-9B35E709EF7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25B82E7-C48E-D9AA-E07E-B64281C91221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55FD79C-0099-BF2B-0D29-3B90E00EDDE3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D5B2618-8E42-8767-1B65-1250C75A3EA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8_reading_v8_from">
            <a:hlinkClick r:id="" action="ppaction://media"/>
            <a:extLst>
              <a:ext uri="{FF2B5EF4-FFF2-40B4-BE49-F238E27FC236}">
                <a16:creationId xmlns:a16="http://schemas.microsoft.com/office/drawing/2014/main" id="{7DA451FB-5135-3EF7-D793-C4E658E1E8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390650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F4E3DE-5516-9093-828B-933AC9A0F2A8}"/>
              </a:ext>
            </a:extLst>
          </p:cNvPr>
          <p:cNvSpPr/>
          <p:nvPr/>
        </p:nvSpPr>
        <p:spPr>
          <a:xfrm>
            <a:off x="2882900" y="3575938"/>
            <a:ext cx="3441700" cy="14729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441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B207D-5896-E52F-C5C2-A27B592DE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4356838-0F1C-DC02-1C3B-C3B5C5B45B9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9E4047-3202-8E27-04B8-91183266F13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97F8A7-60DB-4D02-78B7-4879CB65402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014D7B4-AA97-D2C5-C0A5-0E50043F37C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D675B2E-D048-63DF-B781-F6C435F755BF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2057D01-8DC0-ACC9-046E-9421C98EBF5F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8_reading_v9_to">
            <a:hlinkClick r:id="" action="ppaction://media"/>
            <a:extLst>
              <a:ext uri="{FF2B5EF4-FFF2-40B4-BE49-F238E27FC236}">
                <a16:creationId xmlns:a16="http://schemas.microsoft.com/office/drawing/2014/main" id="{0DD7B7B9-FB5E-0042-6954-70FAB3F0EC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03488" y="144938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72AD3B-8E40-D031-C478-364CC760EA65}"/>
              </a:ext>
            </a:extLst>
          </p:cNvPr>
          <p:cNvSpPr/>
          <p:nvPr/>
        </p:nvSpPr>
        <p:spPr>
          <a:xfrm>
            <a:off x="3657600" y="3555390"/>
            <a:ext cx="18923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430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87974-11B2-22C6-71A4-D17D608B1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9C7DD7E-4534-B32C-D886-A57D39169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3436BEE-6CBD-8EAB-6F06-45AA769B4B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BA68A7-040E-5FF2-96D5-0DB895E42E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5CBA951-2008-4CDD-BE61-E709744FFBDD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C8C5E4-A602-6C4D-F6F8-9CD0E6871AD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AA97DA7-DF78-CF48-EB8A-65082FCDD07F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1_L18_reading_v10_read">
            <a:hlinkClick r:id="" action="ppaction://media"/>
            <a:extLst>
              <a:ext uri="{FF2B5EF4-FFF2-40B4-BE49-F238E27FC236}">
                <a16:creationId xmlns:a16="http://schemas.microsoft.com/office/drawing/2014/main" id="{837456C7-2A31-1D80-8042-6B9D70E53C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7438" y="711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18B703-4776-3BFF-DF4D-7372EA246155}"/>
              </a:ext>
            </a:extLst>
          </p:cNvPr>
          <p:cNvSpPr/>
          <p:nvPr/>
        </p:nvSpPr>
        <p:spPr>
          <a:xfrm>
            <a:off x="2857500" y="3429000"/>
            <a:ext cx="3492500" cy="16960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7673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CC410-49D9-14C7-FBE8-1DAFF4E61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D5071D-DA20-7619-5EFA-227F55D9041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48FEB39-9713-8E69-4861-3C792316BDE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FDD510-0193-F0B4-FEB3-B3F7D2EAC39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B3F93E-872E-D1C1-72D7-1904C65D6675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568A02-75F8-A703-0B9A-E82D371B16B7}"/>
                </a:ext>
              </a:extLst>
            </p:cNvPr>
            <p:cNvSpPr txBox="1"/>
            <p:nvPr/>
          </p:nvSpPr>
          <p:spPr>
            <a:xfrm>
              <a:off x="342900" y="4007635"/>
              <a:ext cx="8458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textbook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9549D46-EB06-7F28-8ABE-40E4BF2FEBBC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教科書</a:t>
              </a:r>
            </a:p>
          </p:txBody>
        </p:sp>
      </p:grpSp>
      <p:pic>
        <p:nvPicPr>
          <p:cNvPr id="2" name="G1_L18_reading_v11_textbook">
            <a:hlinkClick r:id="" action="ppaction://media"/>
            <a:extLst>
              <a:ext uri="{FF2B5EF4-FFF2-40B4-BE49-F238E27FC236}">
                <a16:creationId xmlns:a16="http://schemas.microsoft.com/office/drawing/2014/main" id="{DCFD5ABD-D763-0A2B-2B83-5FE12C2304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79638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019B541-7D78-8187-7F5F-BF81636D3CF0}"/>
              </a:ext>
            </a:extLst>
          </p:cNvPr>
          <p:cNvSpPr/>
          <p:nvPr/>
        </p:nvSpPr>
        <p:spPr>
          <a:xfrm>
            <a:off x="1631950" y="3652138"/>
            <a:ext cx="58801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726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9707D-419A-BBF0-C7F8-E308640B1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0520FE0-9499-B899-9790-AAA41FA436A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F8692B-F193-11F5-AA05-9C616F54FB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DEC1CD-F67C-A2AC-53C9-CBBC6902B2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A9C19A4-6CF1-6616-E701-9047009240CA}"/>
              </a:ext>
            </a:extLst>
          </p:cNvPr>
          <p:cNvGrpSpPr/>
          <p:nvPr/>
        </p:nvGrpSpPr>
        <p:grpSpPr>
          <a:xfrm>
            <a:off x="0" y="1782395"/>
            <a:ext cx="9144000" cy="3293210"/>
            <a:chOff x="0" y="1527436"/>
            <a:chExt cx="9144000" cy="3293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1C0605-D86D-58EB-40CD-D24494B481A8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[many] [times]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C82B127-170F-CE63-A23A-74583312AAD8}"/>
                </a:ext>
              </a:extLst>
            </p:cNvPr>
            <p:cNvSpPr txBox="1"/>
            <p:nvPr/>
          </p:nvSpPr>
          <p:spPr>
            <a:xfrm>
              <a:off x="815008" y="1527436"/>
              <a:ext cx="7513983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何度も</a:t>
              </a:r>
              <a:endParaRPr kumimoji="1" lang="ja-JP" altLang="en-US" sz="13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reading_v12_many times">
            <a:hlinkClick r:id="" action="ppaction://media"/>
            <a:extLst>
              <a:ext uri="{FF2B5EF4-FFF2-40B4-BE49-F238E27FC236}">
                <a16:creationId xmlns:a16="http://schemas.microsoft.com/office/drawing/2014/main" id="{E533F1BB-4C7C-DC98-AFBC-75445EF0FE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14588" y="-144463"/>
            <a:ext cx="609600" cy="609601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A333AD0-0798-D06E-C155-6A84C00AA583}"/>
              </a:ext>
            </a:extLst>
          </p:cNvPr>
          <p:cNvSpPr/>
          <p:nvPr/>
        </p:nvSpPr>
        <p:spPr>
          <a:xfrm>
            <a:off x="1130300" y="3829050"/>
            <a:ext cx="3035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D22FB10-5D39-2230-4F96-313B14C3BA91}"/>
              </a:ext>
            </a:extLst>
          </p:cNvPr>
          <p:cNvSpPr/>
          <p:nvPr/>
        </p:nvSpPr>
        <p:spPr>
          <a:xfrm>
            <a:off x="4998555" y="3829050"/>
            <a:ext cx="3035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765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1565D-5AA6-C13A-BFD7-C25438C1C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12D45A-70DD-72D1-4B8F-9923D1F9810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7DF4AEA-AF8F-AC5E-941C-E374D4A50DA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A2CE74-E768-3904-6496-7B5256D1767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確認テスト⑬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F1390F-3FA2-BFD1-56F9-D9EF9F9F848C}"/>
              </a:ext>
            </a:extLst>
          </p:cNvPr>
          <p:cNvGrpSpPr/>
          <p:nvPr/>
        </p:nvGrpSpPr>
        <p:grpSpPr>
          <a:xfrm>
            <a:off x="0" y="1832836"/>
            <a:ext cx="9144000" cy="3192329"/>
            <a:chOff x="0" y="2082326"/>
            <a:chExt cx="9144000" cy="31923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A572830-C423-9E80-C3C7-41B32E045978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[listen]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922523B-FCB4-640B-4C5E-56883A1490B0}"/>
                </a:ext>
              </a:extLst>
            </p:cNvPr>
            <p:cNvSpPr txBox="1"/>
            <p:nvPr/>
          </p:nvSpPr>
          <p:spPr>
            <a:xfrm>
              <a:off x="424070" y="2082326"/>
              <a:ext cx="8295862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を聞く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8_reading_v13_listen to">
            <a:hlinkClick r:id="" action="ppaction://media"/>
            <a:extLst>
              <a:ext uri="{FF2B5EF4-FFF2-40B4-BE49-F238E27FC236}">
                <a16:creationId xmlns:a16="http://schemas.microsoft.com/office/drawing/2014/main" id="{FA8A3D53-49C8-9D5E-163A-B7C7EB93C9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-25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BC362A-C107-0ECE-CB5D-1F4841AE6463}"/>
              </a:ext>
            </a:extLst>
          </p:cNvPr>
          <p:cNvSpPr/>
          <p:nvPr/>
        </p:nvSpPr>
        <p:spPr>
          <a:xfrm>
            <a:off x="2273300" y="3829050"/>
            <a:ext cx="25908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4C8872-081E-C615-8337-79CCF8090804}"/>
              </a:ext>
            </a:extLst>
          </p:cNvPr>
          <p:cNvSpPr/>
          <p:nvPr/>
        </p:nvSpPr>
        <p:spPr>
          <a:xfrm>
            <a:off x="5708650" y="3823167"/>
            <a:ext cx="11620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072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B0D18-6692-7920-D493-A4DD9D73F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4CB16A8-0C80-D906-018E-830AE8C3F7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32A9C0A-3F23-78FB-62E1-98537C8417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E3D06E-1E5E-81F8-6592-B93B1934CB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確認テスト⑭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C635970-5C92-D2BC-FA62-486CA5F38EB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A007C26-DE2A-9EF7-F87E-35BF51A7517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53B9032-2F61-263E-8039-4EA8FB2BB374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reading_v14_song">
            <a:hlinkClick r:id="" action="ppaction://media"/>
            <a:extLst>
              <a:ext uri="{FF2B5EF4-FFF2-40B4-BE49-F238E27FC236}">
                <a16:creationId xmlns:a16="http://schemas.microsoft.com/office/drawing/2014/main" id="{CC973279-79FC-DD7D-6D0B-79B1B7A2B9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FA6DADC1-8129-659B-12DF-33AE3A87914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A1DB211-65A3-3152-BCB3-394515F3B4B2}"/>
              </a:ext>
            </a:extLst>
          </p:cNvPr>
          <p:cNvSpPr/>
          <p:nvPr/>
        </p:nvSpPr>
        <p:spPr>
          <a:xfrm>
            <a:off x="2895600" y="3829050"/>
            <a:ext cx="34163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601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18_reading_v2_subject">
            <a:hlinkClick r:id="" action="ppaction://media"/>
            <a:extLst>
              <a:ext uri="{FF2B5EF4-FFF2-40B4-BE49-F238E27FC236}">
                <a16:creationId xmlns:a16="http://schemas.microsoft.com/office/drawing/2014/main" id="{B351B205-F8E5-4895-BC42-9AF9C88010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387350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82E8B61-4D14-879E-1014-675F6D2F4DA8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0AF0CE-54FA-535E-F33C-0EB587F2DFEB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5C6D5BE-19DF-2FF5-CD55-D32F05B75A6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教科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9560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subject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reading_v2_subject">
            <a:hlinkClick r:id="" action="ppaction://media"/>
            <a:extLst>
              <a:ext uri="{FF2B5EF4-FFF2-40B4-BE49-F238E27FC236}">
                <a16:creationId xmlns:a16="http://schemas.microsoft.com/office/drawing/2014/main" id="{6190311F-BEEB-4C25-93C8-B619A224B0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387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12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8_reading_v2_subject">
            <a:hlinkClick r:id="" action="ppaction://media"/>
            <a:extLst>
              <a:ext uri="{FF2B5EF4-FFF2-40B4-BE49-F238E27FC236}">
                <a16:creationId xmlns:a16="http://schemas.microsoft.com/office/drawing/2014/main" id="{B626F9DC-4A97-4AB8-9CDF-000D1D1A8D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3873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0B0390-8124-2827-675C-EF4FE1399EDF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教科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429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F0921E39-0099-49F0-9FEA-233A8B9817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17972E3-CB31-899A-4A3D-CEA6813E6B88}"/>
              </a:ext>
            </a:extLst>
          </p:cNvPr>
          <p:cNvGrpSpPr/>
          <p:nvPr/>
        </p:nvGrpSpPr>
        <p:grpSpPr>
          <a:xfrm>
            <a:off x="495590" y="1981738"/>
            <a:ext cx="8152821" cy="2894525"/>
            <a:chOff x="664007" y="1916306"/>
            <a:chExt cx="8152821" cy="289452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A1B737D-210F-5465-19CB-2EEBDA14F4B1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[l---]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2B39B56-9D8B-E1AD-3FFD-98EA294FC6BC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どれくらいの長さ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09570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16607</TotalTime>
  <Words>293</Words>
  <Application>Microsoft Office PowerPoint</Application>
  <PresentationFormat>画面に合わせる (4:3)</PresentationFormat>
  <Paragraphs>106</Paragraphs>
  <Slides>59</Slides>
  <Notes>0</Notes>
  <HiddenSlides>0</HiddenSlides>
  <MMClips>59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2025-09-30T07:24:26Z</dcterms:modified>
</cp:coreProperties>
</file>