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8"/>
  </p:notesMasterIdLst>
  <p:handoutMasterIdLst>
    <p:handoutMasterId r:id="rId79"/>
  </p:handoutMasterIdLst>
  <p:sldIdLst>
    <p:sldId id="3668" r:id="rId2"/>
    <p:sldId id="3669" r:id="rId3"/>
    <p:sldId id="4309" r:id="rId4"/>
    <p:sldId id="4162" r:id="rId5"/>
    <p:sldId id="4163" r:id="rId6"/>
    <p:sldId id="4164" r:id="rId7"/>
    <p:sldId id="4165" r:id="rId8"/>
    <p:sldId id="4166" r:id="rId9"/>
    <p:sldId id="4167" r:id="rId10"/>
    <p:sldId id="4168" r:id="rId11"/>
    <p:sldId id="4276" r:id="rId12"/>
    <p:sldId id="4277" r:id="rId13"/>
    <p:sldId id="4278" r:id="rId14"/>
    <p:sldId id="4279" r:id="rId15"/>
    <p:sldId id="4280" r:id="rId16"/>
    <p:sldId id="4281" r:id="rId17"/>
    <p:sldId id="4308" r:id="rId18"/>
    <p:sldId id="4311" r:id="rId19"/>
    <p:sldId id="4176" r:id="rId20"/>
    <p:sldId id="4177" r:id="rId21"/>
    <p:sldId id="4178" r:id="rId22"/>
    <p:sldId id="4179" r:id="rId23"/>
    <p:sldId id="4180" r:id="rId24"/>
    <p:sldId id="4181" r:id="rId25"/>
    <p:sldId id="4182" r:id="rId26"/>
    <p:sldId id="4282" r:id="rId27"/>
    <p:sldId id="4283" r:id="rId28"/>
    <p:sldId id="4284" r:id="rId29"/>
    <p:sldId id="4285" r:id="rId30"/>
    <p:sldId id="4286" r:id="rId31"/>
    <p:sldId id="4287" r:id="rId32"/>
    <p:sldId id="4310" r:id="rId33"/>
    <p:sldId id="4312" r:id="rId34"/>
    <p:sldId id="4190" r:id="rId35"/>
    <p:sldId id="4250" r:id="rId36"/>
    <p:sldId id="4251" r:id="rId37"/>
    <p:sldId id="4252" r:id="rId38"/>
    <p:sldId id="4253" r:id="rId39"/>
    <p:sldId id="4254" r:id="rId40"/>
    <p:sldId id="4255" r:id="rId41"/>
    <p:sldId id="4288" r:id="rId42"/>
    <p:sldId id="4289" r:id="rId43"/>
    <p:sldId id="4290" r:id="rId44"/>
    <p:sldId id="4291" r:id="rId45"/>
    <p:sldId id="4292" r:id="rId46"/>
    <p:sldId id="4293" r:id="rId47"/>
    <p:sldId id="4313" r:id="rId48"/>
    <p:sldId id="4316" r:id="rId49"/>
    <p:sldId id="4204" r:id="rId50"/>
    <p:sldId id="4294" r:id="rId51"/>
    <p:sldId id="4295" r:id="rId52"/>
    <p:sldId id="4296" r:id="rId53"/>
    <p:sldId id="4297" r:id="rId54"/>
    <p:sldId id="4298" r:id="rId55"/>
    <p:sldId id="4299" r:id="rId56"/>
    <p:sldId id="4300" r:id="rId57"/>
    <p:sldId id="4301" r:id="rId58"/>
    <p:sldId id="4302" r:id="rId59"/>
    <p:sldId id="4303" r:id="rId60"/>
    <p:sldId id="4351" r:id="rId61"/>
    <p:sldId id="4352" r:id="rId62"/>
    <p:sldId id="4315" r:id="rId63"/>
    <p:sldId id="4317" r:id="rId64"/>
    <p:sldId id="4263" r:id="rId65"/>
    <p:sldId id="4353" r:id="rId66"/>
    <p:sldId id="4307" r:id="rId67"/>
    <p:sldId id="4354" r:id="rId68"/>
    <p:sldId id="4355" r:id="rId69"/>
    <p:sldId id="4356" r:id="rId70"/>
    <p:sldId id="4357" r:id="rId71"/>
    <p:sldId id="4358" r:id="rId72"/>
    <p:sldId id="4359" r:id="rId73"/>
    <p:sldId id="4314" r:id="rId74"/>
    <p:sldId id="4360" r:id="rId75"/>
    <p:sldId id="4361" r:id="rId76"/>
    <p:sldId id="4362" r:id="rId77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notesMaster" Target="notesMasters/notesMaster1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714E3-2DCF-345C-8543-43536BCCE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41E6DFC-37DA-D6B0-4D9D-6457A572B6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6E4D20F-F141-2B90-2433-1B786EB55B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C16D0B-3B35-5C46-C85A-3C397B97DC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93717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6CE1FB-88A0-2741-6ACE-CE08F29E0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A052B9E-7C27-36A4-AF6D-AB1FB56F56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3CFB024-851E-1BC3-30F5-89A4419530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490DD69-BA0F-808B-FB99-68015FCB92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0737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76781-D147-0816-688F-DA5480A7F0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CE912AA-998B-3DE5-8391-F81E18D12C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CDFDC3D-C83F-661C-E571-42D203ACFA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59C20E9-8C21-DC46-8645-1DD2A888A7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2775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882BBA-B74B-0F87-2467-8FDEFAFB9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72C881B-2195-D7DF-27AE-987EE0D6C2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A560F84-31C9-3903-4141-ED7B9E4A07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4D017AE-DE7B-D52E-DAB9-276FD0723E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31047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A5239-76B9-4262-9FBC-920FC48B5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261A951-C573-0D46-9D4A-C3097DCC48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949526C-5004-74F6-1386-116BAE96D3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9F1371B-CEE8-BA70-0B4F-CD857CD99C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6102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F23E9-337A-C332-3AC3-B617ED461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9249245-43AD-7940-647A-E1ADBFFF79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546DFA0-6547-380E-A2D4-DD40C60717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30894E2-9410-64F3-132C-05A5870C58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60838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B99BF2-38F8-46E6-9AB5-02D3795B57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5706555-25FC-4CBD-569F-F6F82D7E42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031D6DB-F64E-1ECE-70D2-9AB99B1BAF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4326715-90AB-14D9-1F45-4A690A83BC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4390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555CD-AFA8-5434-4F40-E8A99EF41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E3C47AD-BBA1-6195-BEA0-110A31BBFB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253DBE4-93A8-09AD-16DC-2C2C86822C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C3EC87C-AE89-9CF3-C113-A49DE42FA5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38209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649AD2-4F3A-1232-DDD5-551DF8F3E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F6BA982-962A-8E93-8667-EEAC461F68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A580A2F-54F2-C73D-9366-A422574379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C7C0FD4-84B6-B517-5C6F-79472C6CE2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78159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173845-25AB-F921-EC66-F79C8562E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1137971-72C7-A0E2-286C-B7F6B20CFC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88B392B-DC50-09F0-3EAC-1E9E527D3D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5557F4A-B53C-E59E-7ED6-A2F8594B07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920317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17A880-789A-DA82-52C6-C69BF4E8E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6ED4097-D1BF-048E-B1A7-B55995AFE7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1873103-3B21-E0CF-B683-D2D92D7280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8A99F73-9D68-8108-8815-87EFBC5755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9462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B7D018-11A1-7634-09FF-C7FDA7C107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71CA5BA-55C4-71AD-F588-622F473DE0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C91E6DC-52D5-B08F-4E62-64BB15167F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760B0B0-99D7-FEF5-414D-B576CCF045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02004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6E6E6-54E6-B2D9-D425-F240B07C70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C2E91C0-CF13-AB76-2530-78318896BB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D65B149-4FC7-987A-F27C-8D83DF8EE4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B9411C0-E2F0-60C1-67AB-91B81B850D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34697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5BC35A-9320-98DF-32F0-9334AE77E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4B19AD5-2D84-F170-6820-D42807115E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2996F18-2C8D-66EE-D0A1-8ABAC79837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4F45A53-A3E1-D977-CEF8-AE40BC4872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931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B2A8D-6AF9-C535-0FBD-85211E674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338EAE4-2EB3-9517-2578-BAA069E3D4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0E6699E-52A2-2670-1FFC-6107D5A8E0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0F0956B-932D-D7A3-201F-8696D00DA4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115303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3DD60A-3607-75C6-7DD9-315B1D8264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BD84A51-C9AB-D5F2-9EF3-AD36F8BD6D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81333E3-748D-9DB1-E846-3FD3D00A66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249BD99-8622-FA0D-DF3B-8DDBA8E9EE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562526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ABF19F-9A6A-7CD0-54DA-54E5037BE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333F629-30FA-1F95-C0AE-00ED03936E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D8397E7-8431-E071-C40C-CE0D01D6C0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D881AEE-C7E3-633A-D70B-266C9272D8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853054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E8EE99-50CB-E930-EAF1-88AC61F9D1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D8DCBF7-F3A7-4465-120D-196B91EC0F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87C96D7-E85E-FD35-A74A-C595A1BA49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53E7B34-ABD2-2842-F305-EC833464B3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123968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81429D-3B6B-B2E8-5351-4261FCD31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B60E789-8AFE-ADD0-B9E0-FEA358B452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5423E29-245E-6B9D-EB4D-095363B636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F381D9C-5C62-CC90-AFE9-4BBEC62501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398337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209A1-4FD6-7FC4-FCCB-0B862BF5E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8327508-53A9-CA83-5217-60F7101E1B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C912105-89D4-FFBD-8EA1-7ACF422D9D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B3A7B5E-8D0D-430B-97E2-9CCD37122E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937231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E8FEAB-553E-B5C7-40AA-D897647AD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C2ABEB2-4E11-9387-8F29-ABFDE3D046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375B240-9B84-531E-903F-233C70D395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D2510E1-254A-59A9-CF8E-EDA27A106E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086820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75B7A7-7A07-51B5-845E-BCC5254FFC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BB62CF8-72A4-1374-714E-38F4E0B02D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990E727-8F7F-3D49-23B7-816FCA2E2E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B21B535-DBE5-C3F4-4619-0DB6112B90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6398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26C523-71BB-9B86-B136-B9BD065EEB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4AE7B1E-7AD8-5E20-ED81-2298300499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052CA4B-242E-8DAD-A6DF-6B3B035E8A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E6748D3-36F5-9CAC-D757-6B4164FB5D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44914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975333-B0A8-1A94-D92B-EC961A6651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6835F3A-D3FA-31E5-A7E3-7E6CB173BC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91473DF-65EC-95BD-F493-9BEE0B0D77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9B91F8D-71FD-06B8-0FD0-590D97BAE4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628386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ABF6F9-56AB-B992-BB09-18EB28816A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5E63309-BBDD-0D2E-FEC0-CF421304B7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F206410-1866-812F-B03E-2424D049FF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D8F7A6-2E5B-17A5-2851-471A4BE71F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506297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420D10-6CA1-38D9-AB89-5C54B7DFB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69806F9-DF12-23D7-2D58-A971C8E094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40D889D-2785-7F77-DE63-54F1A7A2D5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B5DB946-D022-DC21-3E4C-A6D9124B62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738438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96DDF5-CBF7-355F-5362-3D7D59D4C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29FBF2F-FA20-575C-A022-14FA7C3001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2FB71D5-1B5F-754E-C1A7-B5CC3FF917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131D592-D691-0FFB-FD70-04C275E4FA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486839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07949-439F-EAB7-E97A-7F92A0959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BCDFAE3-5665-04BC-4E84-514A1F0122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D582059-03E2-18C6-8DFF-4A388643A3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D41F0E5-7ACE-58D8-7D92-7A6FBB193A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12708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3B21F1-5EA8-560A-287D-52A7EE3703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8435B01-0213-2DDE-3707-53FEFA7F47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E11EFFE-AEC2-127F-3C39-83C900162A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06750B2-14F6-2DCC-CD5A-F50CAA3561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89830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EBACCB-831C-70A3-B1A8-0A116E809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084A8E1-2664-0C5A-C767-347CD40F81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E39EC23-C480-257F-2820-FCB6D26CD2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D4EDEDF-EC42-1A96-3021-C8698E0530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12580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B4DFF6-CAF8-9D44-1234-AF2EFFA15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A7A32FB-9DF7-3A98-82FB-3D82C118BC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91FC47F-8E85-BDA6-A579-E631505F20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C18551-E195-3AFB-E03C-236AA824E1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505616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68D01A-22BB-5427-0279-43416B2BB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1007B45-4D65-A442-06BA-395A33DBBC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FCE532A-901F-BD0E-63E7-8AD9842F41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863BBD9-602E-4EDC-F22D-5BE904E4DE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586872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16C70-1FE7-F4F4-9F29-E013D196B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BEA4F50-B83B-D11D-468F-DD21E3B1A0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AA2AEE7-70FB-8932-EA14-29C18C0C4B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4496C41-81FF-E92E-6CB4-EEC27B3862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88886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CC06E-41F8-CD31-6024-CE090E3C1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E0F2645-1745-8601-7C5E-4D917B1F47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7122B33-9C55-105F-E8D8-85E274B653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355CF1F-3682-6745-4028-825E112DB5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234688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BA6CF-6E15-84C1-F5E3-4ECDC9005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F90961A-FCC9-6DD5-0F2F-99D6AE49F4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4D72019-A96B-A37B-A89C-736051E63D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F40310E-DB2B-E7E5-9963-4929A244C1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66051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ED7F05-13F6-9EF5-8A6B-2A4660EC7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4AD2D88-31F6-0A1E-82F7-820215A12A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3C096A4-4751-078F-399E-3B46735807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E98894F-739D-B777-1E6F-F19377B68D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728156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E1365A-B3B3-382C-1B2A-B0B8226CA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DDEF64C-F35C-1A59-2CBD-9A3A7D7FD5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2926728-29B5-1212-8272-CF3EC7FF4B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3CC06FF-FA05-1E06-4A3B-5AF1FE3ECA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672344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E25B32-74CA-FA43-440E-21BE9027E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D6D3DDF-C526-1E54-10CD-63F77C4BCA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C7BF82D-F943-7073-DA55-B640DAE1D6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F4A097F-6D8C-3000-6DEE-32D412F154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316223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A2A290-2062-F4DE-2419-32127BA0EF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AC5D6E8-9AB5-D121-E3A0-FD2D882AFA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4E7DFE9-CFD6-C945-857E-05AAE1C66A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A7D6EDE-80EA-F33D-EF92-465CE2411C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87155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8B8937-0A50-9E87-17A7-868A7BA99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BD0D5EA-73B8-4E72-D61D-7C7544F333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BC0B5B5-6A3D-512D-FE4E-B022B067CB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305BF09-775F-C448-9BF0-A941648157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809783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FE1B94-CCCE-C06C-4237-9C10F0CB5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08D91C6-4DDC-AAFB-B310-EA3EC67722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1D763C6-7099-4716-0CD7-2A0C3DDA7C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0E3D5DE-6B55-01C7-7F10-E5603D5733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062346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E9032B-671B-CDAB-A8C6-4C19D0022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936569E-99C0-D507-F5C9-23D0C99BFF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2955FDA-E393-9F37-B64E-56870CFE6D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4EE37C4-DBE6-3C9F-75E6-9BDEC43008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098079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6AEF5D-047A-C44B-EF71-0BC7AFB06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119C332-A73D-98B2-759F-8B612F3B0F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CFC1C1E-5246-9CC9-8E07-608E31D54D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F21085D-D849-3849-0E8A-9B1D641834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291363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7A970-9160-4FD6-16BA-B78877865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D2E0819-4308-31B3-DEEE-133EA60E58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FC6D6DA-04BD-D7BA-EFA7-DC3090C22D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A99CB0A-9B43-6741-44EF-B395DEC433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07513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6CBAA-7E64-2AD9-54D8-3D3CF6663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FE8A1AA-72AC-44C7-BEE3-1DE509E34E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8F422FB-EF08-BEAB-8199-C4F69F87D0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81B7F58-D558-33E1-296A-F999E2A1AD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602064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30BB1C-E053-55E8-3DD1-63F723F9F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179FC44-CB9C-2355-193C-9EB06AFE62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944B999-C8C2-7F15-6FE0-612C6C6989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20D7D63-5361-A1F3-4170-AC26E28B77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87067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68F4C-EB36-C2C5-806C-7E5B5196FA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470572A-79B9-9BC2-6312-A0FF50644D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572D282-D738-1B06-6330-92A2272011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BFA5425-FAF9-A176-1566-D6A573EB55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773677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9616D4-851E-0F59-DED6-CA944730C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AB20342-B93A-4A38-456F-AE54BE48F2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83CE9B7-8311-428D-6B8E-C6BF47932D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0AC1BB0-F653-2C31-1D3A-584D8C3543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09179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9A733-2FE3-E09E-1DA3-D11FD09B6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2E5E007-DD23-CE15-E95C-8E8EB520E3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89B109C-1106-2AB1-B5AA-06FFD9CC83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FE30F3B-CEAD-658D-56FE-5EA8932539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255566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3DBEC-2BFE-5968-0F47-F68AD7C798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DE6ECA9-CF55-BCA5-5EFC-7A085D54B7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C716766-FF7E-D66E-0FC4-13C11BE537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9FA7771-DB9F-3206-19D7-E78F0704F4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666249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B608B0-A2D9-BC2D-B8B1-088EC67A9B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B905E9F-E149-D9DD-A815-0CB265CB31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8FF5A8C-AD3A-5435-E838-F92233EE08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0A04F0B-6F70-120F-2188-8295C9BA68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3197844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936B7B-874F-F921-2F0D-455F0BC987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C09FAF7-10CF-550D-F0ED-FD35BFB670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8ED1353-EDC6-A2EC-D30C-36AFED3592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24F37A5-0CB8-C969-1D75-7CBB2A766E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8303854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425287-2B6F-1C17-2111-DF13DDC0B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86E5A24-7053-F1A2-370F-A34EF03135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A5FDC68-483B-AC86-0E52-316370C07B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667CA09-70CB-6048-ADA9-D99F9D7FAB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1316040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2DD667-5526-3D95-F147-91FA814DF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F627826-6500-B142-2230-C40D33672D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83E9671-126E-FD46-A0F3-19A9544EA4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D0C2DD4-50A3-2FC2-DA9C-65CB47DB0A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68907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C00957-CE71-5604-1B1C-5FB2001AB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A79EB9D-D797-315D-E743-987EB78351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CAC9C7D-CF89-B96D-619C-7DC2493952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7C20A6B-AB4A-A1F4-37A2-8ECB67CD82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01624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A7B5A5-4C45-F787-B888-E006EF3B2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9DB29E8-ECA7-0EF9-99D9-26727BA7B4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77119BA-D624-E2C7-D868-5A12B300CF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DDF55B5-4576-837F-8990-4D38FF5BE1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389038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462C8-670F-2753-2E44-80D9E3D2E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65FE202-8907-D231-4427-0E3BE55981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5A7A996-ADA0-277F-7703-1821FDFDE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6518844-AE61-2A69-4848-37E22C3CA1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43749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91BB7-0301-7C06-81C5-BEB1B2A071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5157AE1-F69A-5060-1F39-3E1522A021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96EE0BA-9EFC-19F0-CB88-E4CEAEB62F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3AC89CE-9774-D686-16A7-27AFD69BBD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82449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871898-1E01-C85A-5921-E3FED9C51D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91CD114-75FC-4D12-5F86-B4AAD078DC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5C897BB-CE95-69DA-2066-C3A4F9D0B0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7A54609-3F49-24B1-4E1D-6BA9E3C755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63844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A018B8-CFDB-E877-564F-7C607DCFA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4D4603D-DB90-B211-1B67-C8598EBB3B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AFCE02E-697F-FA21-E9F5-DF1ED7B79C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6E6DECE-52E7-0103-6ED7-45EC7EF4F3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1474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8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0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5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8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9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0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3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4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5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7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8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7.mp3"/><Relationship Id="rId1" Type="http://schemas.microsoft.com/office/2007/relationships/media" Target="../media/media17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9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7.mp3"/><Relationship Id="rId1" Type="http://schemas.microsoft.com/office/2007/relationships/media" Target="../media/media17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0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7.mp3"/><Relationship Id="rId1" Type="http://schemas.microsoft.com/office/2007/relationships/media" Target="../media/media17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1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8.mp3"/><Relationship Id="rId1" Type="http://schemas.microsoft.com/office/2007/relationships/media" Target="../media/media18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8.mp3"/><Relationship Id="rId1" Type="http://schemas.microsoft.com/office/2007/relationships/media" Target="../media/media18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8.mp3"/><Relationship Id="rId1" Type="http://schemas.microsoft.com/office/2007/relationships/media" Target="../media/media18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4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9.mp3"/><Relationship Id="rId1" Type="http://schemas.microsoft.com/office/2007/relationships/media" Target="../media/media19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5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9.mp3"/><Relationship Id="rId1" Type="http://schemas.microsoft.com/office/2007/relationships/media" Target="../media/media19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6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9.mp3"/><Relationship Id="rId1" Type="http://schemas.microsoft.com/office/2007/relationships/media" Target="../media/media19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7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0.mp3"/><Relationship Id="rId1" Type="http://schemas.microsoft.com/office/2007/relationships/media" Target="../media/media20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8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0.mp3"/><Relationship Id="rId1" Type="http://schemas.microsoft.com/office/2007/relationships/media" Target="../media/media20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9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0.mp3"/><Relationship Id="rId1" Type="http://schemas.microsoft.com/office/2007/relationships/media" Target="../media/media20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22E9F-168F-96FE-30DD-25346E0F0D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76B932F-E355-242F-753B-3F38CEE488F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E85223B-E05F-B6D5-F8E6-DBFA46B714FF}"/>
              </a:ext>
            </a:extLst>
          </p:cNvPr>
          <p:cNvSpPr txBox="1"/>
          <p:nvPr/>
        </p:nvSpPr>
        <p:spPr>
          <a:xfrm>
            <a:off x="1325878" y="2321004"/>
            <a:ext cx="649224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来ます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学校に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自転車で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</p:txBody>
      </p:sp>
      <p:pic>
        <p:nvPicPr>
          <p:cNvPr id="2" name="01-2 I come to school by bike.">
            <a:hlinkClick r:id="" action="ppaction://media"/>
            <a:extLst>
              <a:ext uri="{FF2B5EF4-FFF2-40B4-BE49-F238E27FC236}">
                <a16:creationId xmlns:a16="http://schemas.microsoft.com/office/drawing/2014/main" id="{52829B55-651B-FBCA-B980-C4B3A151E9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42975" y="17240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75487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4FCCEF-A49C-67CA-514A-B5546B5C37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2BFF72F-53AD-B881-632F-0CAF92925FFC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0F9BCEC-334C-3658-CA2F-06AED1FA90BC}"/>
              </a:ext>
            </a:extLst>
          </p:cNvPr>
          <p:cNvSpPr txBox="1"/>
          <p:nvPr/>
        </p:nvSpPr>
        <p:spPr>
          <a:xfrm>
            <a:off x="1831523" y="4128490"/>
            <a:ext cx="548094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go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the station?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8939838-C4E3-2B47-D5D3-2ABBD7A11B8B}"/>
              </a:ext>
            </a:extLst>
          </p:cNvPr>
          <p:cNvSpPr txBox="1"/>
          <p:nvPr/>
        </p:nvSpPr>
        <p:spPr>
          <a:xfrm>
            <a:off x="914396" y="690490"/>
            <a:ext cx="761641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どのようにして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行きますか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駅へ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3 How do you go to the station">
            <a:hlinkClick r:id="" action="ppaction://media"/>
            <a:extLst>
              <a:ext uri="{FF2B5EF4-FFF2-40B4-BE49-F238E27FC236}">
                <a16:creationId xmlns:a16="http://schemas.microsoft.com/office/drawing/2014/main" id="{E11C09A9-FE29-3A81-6EB7-DCEEC7D4CF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95375" y="2098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65561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627CD8-F801-AD83-6BC3-4A19447A2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3178883-73C1-9342-1F1D-ED08D3DCA00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115558D-B16C-7B25-7C68-E0EA4711EB20}"/>
              </a:ext>
            </a:extLst>
          </p:cNvPr>
          <p:cNvSpPr txBox="1"/>
          <p:nvPr/>
        </p:nvSpPr>
        <p:spPr>
          <a:xfrm>
            <a:off x="1309743" y="2409490"/>
            <a:ext cx="652451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the station?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1-3 How do you go to the station">
            <a:hlinkClick r:id="" action="ppaction://media"/>
            <a:extLst>
              <a:ext uri="{FF2B5EF4-FFF2-40B4-BE49-F238E27FC236}">
                <a16:creationId xmlns:a16="http://schemas.microsoft.com/office/drawing/2014/main" id="{0FBDE7F7-FCE6-24B4-6FC0-614D4B5F5BC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95375" y="2098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78249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269487-C6C1-0006-F593-5E06941F59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85F1A0F-9D85-D6D5-86DA-4142556B8DD5}"/>
              </a:ext>
            </a:extLst>
          </p:cNvPr>
          <p:cNvSpPr/>
          <p:nvPr/>
        </p:nvSpPr>
        <p:spPr>
          <a:xfrm>
            <a:off x="-96818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108B08-4185-BF04-12A2-90F4BE5F4217}"/>
              </a:ext>
            </a:extLst>
          </p:cNvPr>
          <p:cNvSpPr txBox="1"/>
          <p:nvPr/>
        </p:nvSpPr>
        <p:spPr>
          <a:xfrm>
            <a:off x="763793" y="2321004"/>
            <a:ext cx="761641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どのようにして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行きますか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駅へ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1-3 How do you go to the station">
            <a:hlinkClick r:id="" action="ppaction://media"/>
            <a:extLst>
              <a:ext uri="{FF2B5EF4-FFF2-40B4-BE49-F238E27FC236}">
                <a16:creationId xmlns:a16="http://schemas.microsoft.com/office/drawing/2014/main" id="{8FCD1345-51E8-DF2C-5DF6-C7C89A5C71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95375" y="2098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06024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88177-6D66-C29F-EB73-1914D61BC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6BE92AF-1B56-8238-2A9B-09DB2D7A79E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CF1BD03-FE5A-13AA-A174-2096F1A94FEE}"/>
              </a:ext>
            </a:extLst>
          </p:cNvPr>
          <p:cNvSpPr txBox="1"/>
          <p:nvPr/>
        </p:nvSpPr>
        <p:spPr>
          <a:xfrm>
            <a:off x="1499681" y="4128490"/>
            <a:ext cx="614462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go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to the station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4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by bus.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17980D-E323-B8AC-C3EF-F0E86B6C0B74}"/>
              </a:ext>
            </a:extLst>
          </p:cNvPr>
          <p:cNvSpPr txBox="1"/>
          <p:nvPr/>
        </p:nvSpPr>
        <p:spPr>
          <a:xfrm>
            <a:off x="1325873" y="690490"/>
            <a:ext cx="649224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行きます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駅へ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バスで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</p:txBody>
      </p:sp>
      <p:pic>
        <p:nvPicPr>
          <p:cNvPr id="2" name="01-4 I go to the station by bus.">
            <a:hlinkClick r:id="" action="ppaction://media"/>
            <a:extLst>
              <a:ext uri="{FF2B5EF4-FFF2-40B4-BE49-F238E27FC236}">
                <a16:creationId xmlns:a16="http://schemas.microsoft.com/office/drawing/2014/main" id="{4B6A5F67-45B7-9CE3-06C3-3E14B7D91BC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00125" y="2454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96100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E51956-3A0B-1001-4CD2-F7DE7B2C9A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B6EEAC6-84CC-9CCF-6723-1369ED613C6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B0DE082-2973-0D28-77DE-B9A68B383B4E}"/>
              </a:ext>
            </a:extLst>
          </p:cNvPr>
          <p:cNvSpPr txBox="1"/>
          <p:nvPr/>
        </p:nvSpPr>
        <p:spPr>
          <a:xfrm>
            <a:off x="1042315" y="2409490"/>
            <a:ext cx="705936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[t-] the station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4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[b-] bus.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1-4 I go to the station by bus.">
            <a:hlinkClick r:id="" action="ppaction://media"/>
            <a:extLst>
              <a:ext uri="{FF2B5EF4-FFF2-40B4-BE49-F238E27FC236}">
                <a16:creationId xmlns:a16="http://schemas.microsoft.com/office/drawing/2014/main" id="{734744E5-9DB2-7EB6-F754-9D2501A472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00125" y="2454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5088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958E0C-CC0C-F3ED-18C8-C11DF1DFAB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A6C825E-4825-A0CF-977E-6E2F87B07F7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5FA4A7E-EF1D-BB0A-3CCE-F1AA640FE70D}"/>
              </a:ext>
            </a:extLst>
          </p:cNvPr>
          <p:cNvSpPr txBox="1"/>
          <p:nvPr/>
        </p:nvSpPr>
        <p:spPr>
          <a:xfrm>
            <a:off x="1325878" y="2321004"/>
            <a:ext cx="649224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行きます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駅へ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バスで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</p:txBody>
      </p:sp>
      <p:pic>
        <p:nvPicPr>
          <p:cNvPr id="3" name="01-4 I go to the station by bus.">
            <a:hlinkClick r:id="" action="ppaction://media"/>
            <a:extLst>
              <a:ext uri="{FF2B5EF4-FFF2-40B4-BE49-F238E27FC236}">
                <a16:creationId xmlns:a16="http://schemas.microsoft.com/office/drawing/2014/main" id="{01BE6C43-D07F-D819-535A-0400238808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00125" y="2454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96934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15604E-04BA-4450-9839-BB7B94991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CB0E9547-E776-9612-913E-F670EBC17C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58715"/>
            <a:ext cx="8657070" cy="944962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8CFBD05-CDF4-9BC8-1B44-F245C59C935E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DBC4F9D-97DA-A557-6946-B13BB5ECC059}"/>
              </a:ext>
            </a:extLst>
          </p:cNvPr>
          <p:cNvSpPr txBox="1"/>
          <p:nvPr/>
        </p:nvSpPr>
        <p:spPr>
          <a:xfrm>
            <a:off x="537493" y="3677650"/>
            <a:ext cx="8069014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（主語）、（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～）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 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How many pens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は助動詞で、主語の前に置くことで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疑問文を形成します。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How many pens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は「ペンを何本」を表す疑問詞で、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この文では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の目的語に相当します。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29BA0512-F0B2-FABD-E7BB-2A3CD7D256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E712342-C55E-FCEE-8DCA-BA3C0B15824C}"/>
              </a:ext>
            </a:extLst>
          </p:cNvPr>
          <p:cNvSpPr txBox="1"/>
          <p:nvPr/>
        </p:nvSpPr>
        <p:spPr>
          <a:xfrm>
            <a:off x="1032444" y="1967383"/>
            <a:ext cx="3757670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あなたはペンを何本持っていますか。</a:t>
            </a:r>
          </a:p>
        </p:txBody>
      </p:sp>
    </p:spTree>
    <p:extLst>
      <p:ext uri="{BB962C8B-B14F-4D97-AF65-F5344CB8AC3E}">
        <p14:creationId xmlns:p14="http://schemas.microsoft.com/office/powerpoint/2010/main" val="3708413594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15547D-09A3-2401-27EA-019E4CB10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484A9F1B-0EE7-003D-FBC6-792C73259A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58715"/>
            <a:ext cx="8657070" cy="944962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79AA34-B3E2-1693-385F-9F1B54EBB2FF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23AD4BE-DF92-0189-4629-2ECEF23B0679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のあとに、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pens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が省略されていると考えます。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62DF44C3-D5BE-129F-1F8F-C66B27DE6F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E098F9C-588D-C935-4981-0C6E35531969}"/>
              </a:ext>
            </a:extLst>
          </p:cNvPr>
          <p:cNvSpPr txBox="1"/>
          <p:nvPr/>
        </p:nvSpPr>
        <p:spPr>
          <a:xfrm>
            <a:off x="5092716" y="1779182"/>
            <a:ext cx="26251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私は </a:t>
            </a:r>
            <a:r>
              <a:rPr kumimoji="1" lang="en-US" altLang="ja-JP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10 </a:t>
            </a:r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本持っています。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572518995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7C980-DB5F-A8AD-CBFD-8A45242A6D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E611B03-9AD9-2806-EAA5-8B44630B7752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3F3245A-37CF-9DB9-84F9-828BC5AE3699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1F90624-C907-87D7-0E63-D2980541D4D8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2D71AF8-92AF-4299-4F2F-F9816400894B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07637E67-8242-7416-08CE-8B274FC5B29B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636141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FE9E9C61-9656-D390-093B-FDDC02F804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849389"/>
            <a:ext cx="8657070" cy="944962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2454366"/>
            <a:ext cx="9144000" cy="4403634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2578691"/>
            <a:ext cx="8069014" cy="41549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（主語）、（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～）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come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 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は助動詞で、主語の前に置くことで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疑問文を形成します。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How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は「どのように」という方法をたずねる疑問詞で、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この文では動詞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come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を修飾しています。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 school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「学校へ」という意味をもち、動詞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come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目的地を説明しています。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982111" y="1838206"/>
            <a:ext cx="4135174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あなたはどのようにして学校に来ますか。</a:t>
            </a:r>
          </a:p>
        </p:txBody>
      </p:sp>
    </p:spTree>
    <p:extLst>
      <p:ext uri="{BB962C8B-B14F-4D97-AF65-F5344CB8AC3E}">
        <p14:creationId xmlns:p14="http://schemas.microsoft.com/office/powerpoint/2010/main" val="1617627385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36036D-81EB-A30A-A2BA-871996357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9177133-C010-EA99-DB97-DFC5375D872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2822AE1-CE54-9BE8-C72D-A4CE9D5FA380}"/>
              </a:ext>
            </a:extLst>
          </p:cNvPr>
          <p:cNvSpPr txBox="1"/>
          <p:nvPr/>
        </p:nvSpPr>
        <p:spPr>
          <a:xfrm>
            <a:off x="1836885" y="4128490"/>
            <a:ext cx="547022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many pens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D121F4D-196F-4266-2E51-44A1D946196E}"/>
              </a:ext>
            </a:extLst>
          </p:cNvPr>
          <p:cNvSpPr txBox="1"/>
          <p:nvPr/>
        </p:nvSpPr>
        <p:spPr>
          <a:xfrm>
            <a:off x="759084" y="690490"/>
            <a:ext cx="762582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何本のペンを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持っていますか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2-1 How many pens do you have">
            <a:hlinkClick r:id="" action="ppaction://media"/>
            <a:extLst>
              <a:ext uri="{FF2B5EF4-FFF2-40B4-BE49-F238E27FC236}">
                <a16:creationId xmlns:a16="http://schemas.microsoft.com/office/drawing/2014/main" id="{1E5401FB-90E6-A865-C8AB-E71B54851B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09675" y="1952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25390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B63C7-BEDA-E8A5-B14A-4239A92475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8632690-3589-F353-047D-FCB4D0D7118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C7E3A39-A9C8-E0F6-E278-CC5E7E1D2989}"/>
              </a:ext>
            </a:extLst>
          </p:cNvPr>
          <p:cNvSpPr txBox="1"/>
          <p:nvPr/>
        </p:nvSpPr>
        <p:spPr>
          <a:xfrm>
            <a:off x="1639205" y="2409490"/>
            <a:ext cx="586559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many pens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2-1 How many pens do you have">
            <a:hlinkClick r:id="" action="ppaction://media"/>
            <a:extLst>
              <a:ext uri="{FF2B5EF4-FFF2-40B4-BE49-F238E27FC236}">
                <a16:creationId xmlns:a16="http://schemas.microsoft.com/office/drawing/2014/main" id="{9BC174C6-70D9-0377-96C6-1B8B08181B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09675" y="1952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88869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F4AEA1-FA4F-93A4-1FCD-AE8AFFF00E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612CCB4-26D3-5028-242B-42F5D5DF0370}"/>
              </a:ext>
            </a:extLst>
          </p:cNvPr>
          <p:cNvSpPr/>
          <p:nvPr/>
        </p:nvSpPr>
        <p:spPr>
          <a:xfrm>
            <a:off x="-2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F07720D-086C-CC96-A2F9-BF40DCF85957}"/>
              </a:ext>
            </a:extLst>
          </p:cNvPr>
          <p:cNvSpPr txBox="1"/>
          <p:nvPr/>
        </p:nvSpPr>
        <p:spPr>
          <a:xfrm>
            <a:off x="759084" y="2321004"/>
            <a:ext cx="762582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何本のペンを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持っていますか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2-1 How many pens do you have">
            <a:hlinkClick r:id="" action="ppaction://media"/>
            <a:extLst>
              <a:ext uri="{FF2B5EF4-FFF2-40B4-BE49-F238E27FC236}">
                <a16:creationId xmlns:a16="http://schemas.microsoft.com/office/drawing/2014/main" id="{E0614E71-C126-DAC4-E2FB-2A78725415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09675" y="1952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17943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0891B-5873-9F40-1A8D-BAA3A0973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6B8C1EA-5E16-CFA6-6906-FDDA38CE2F04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D71219D-7C48-1DFE-59D0-8217DC7B7C2E}"/>
              </a:ext>
            </a:extLst>
          </p:cNvPr>
          <p:cNvSpPr txBox="1"/>
          <p:nvPr/>
        </p:nvSpPr>
        <p:spPr>
          <a:xfrm>
            <a:off x="591667" y="1209080"/>
            <a:ext cx="796066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B423766-F9C6-055A-DE25-203188324078}"/>
              </a:ext>
            </a:extLst>
          </p:cNvPr>
          <p:cNvSpPr txBox="1"/>
          <p:nvPr/>
        </p:nvSpPr>
        <p:spPr>
          <a:xfrm>
            <a:off x="2385504" y="4625563"/>
            <a:ext cx="437298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4" name="02-2 I have ten.">
            <a:hlinkClick r:id="" action="ppaction://media"/>
            <a:extLst>
              <a:ext uri="{FF2B5EF4-FFF2-40B4-BE49-F238E27FC236}">
                <a16:creationId xmlns:a16="http://schemas.microsoft.com/office/drawing/2014/main" id="{111609A5-9932-7F32-928F-B049977E25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73125" y="2174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48920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DB595A-65EC-4F63-C5AA-362D16403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18CD3FF-D9FC-68FC-8E26-15E1A2B9983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98955AE-EDF1-CEE0-992E-42221081B13E}"/>
              </a:ext>
            </a:extLst>
          </p:cNvPr>
          <p:cNvSpPr txBox="1"/>
          <p:nvPr/>
        </p:nvSpPr>
        <p:spPr>
          <a:xfrm>
            <a:off x="2230865" y="2917321"/>
            <a:ext cx="468227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2-2 I have ten.">
            <a:hlinkClick r:id="" action="ppaction://media"/>
            <a:extLst>
              <a:ext uri="{FF2B5EF4-FFF2-40B4-BE49-F238E27FC236}">
                <a16:creationId xmlns:a16="http://schemas.microsoft.com/office/drawing/2014/main" id="{3641E743-C554-C179-243F-A6C202C1BD2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73125" y="2174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05910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BA4D26-A6FB-C02A-E84A-8CB981960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86BFEB7-AD0F-3366-B865-B290BEB501C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5FC3CFB-24FB-8A72-EE65-57D051DE69FF}"/>
              </a:ext>
            </a:extLst>
          </p:cNvPr>
          <p:cNvSpPr txBox="1"/>
          <p:nvPr/>
        </p:nvSpPr>
        <p:spPr>
          <a:xfrm>
            <a:off x="591669" y="2875002"/>
            <a:ext cx="796066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2-2 I have ten.">
            <a:hlinkClick r:id="" action="ppaction://media"/>
            <a:extLst>
              <a:ext uri="{FF2B5EF4-FFF2-40B4-BE49-F238E27FC236}">
                <a16:creationId xmlns:a16="http://schemas.microsoft.com/office/drawing/2014/main" id="{01551475-EEC5-C786-B8F6-278C2C0211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73125" y="2174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01088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2953D-C90A-71C5-D13C-A2E8DA826B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27842EC-B07C-A701-9B73-3AB073D2324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EEE22DB-B854-D65F-3778-5E80940F30F3}"/>
              </a:ext>
            </a:extLst>
          </p:cNvPr>
          <p:cNvSpPr txBox="1"/>
          <p:nvPr/>
        </p:nvSpPr>
        <p:spPr>
          <a:xfrm>
            <a:off x="1983447" y="4128490"/>
            <a:ext cx="517710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many cats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1493B01-9064-F3FB-230E-0A81FDB6BBDA}"/>
              </a:ext>
            </a:extLst>
          </p:cNvPr>
          <p:cNvSpPr txBox="1"/>
          <p:nvPr/>
        </p:nvSpPr>
        <p:spPr>
          <a:xfrm>
            <a:off x="759084" y="690490"/>
            <a:ext cx="762582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何びきのネコを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飼っていますか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2-3 How many cats do you have">
            <a:hlinkClick r:id="" action="ppaction://media"/>
            <a:extLst>
              <a:ext uri="{FF2B5EF4-FFF2-40B4-BE49-F238E27FC236}">
                <a16:creationId xmlns:a16="http://schemas.microsoft.com/office/drawing/2014/main" id="{2FEFD604-34CA-320A-1D40-8526BBC881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31875" y="18383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02907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F82264-979A-70A4-FF12-B37BD3851F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122C555-F0D3-17E3-6FAD-BBFE25B8E59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8B805B3-4396-C2DC-4375-22960F16BB84}"/>
              </a:ext>
            </a:extLst>
          </p:cNvPr>
          <p:cNvSpPr txBox="1"/>
          <p:nvPr/>
        </p:nvSpPr>
        <p:spPr>
          <a:xfrm>
            <a:off x="1717866" y="2409490"/>
            <a:ext cx="570826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[m---] cats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[y--]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2-3 How many cats do you have">
            <a:hlinkClick r:id="" action="ppaction://media"/>
            <a:extLst>
              <a:ext uri="{FF2B5EF4-FFF2-40B4-BE49-F238E27FC236}">
                <a16:creationId xmlns:a16="http://schemas.microsoft.com/office/drawing/2014/main" id="{F029E08A-599E-2AEC-C9B5-4AF1211E68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31875" y="18383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62352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9CFA3-1740-0183-431F-2EA49A072E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9F62D5F-427D-E7C7-E669-49C61C6D100C}"/>
              </a:ext>
            </a:extLst>
          </p:cNvPr>
          <p:cNvSpPr/>
          <p:nvPr/>
        </p:nvSpPr>
        <p:spPr>
          <a:xfrm>
            <a:off x="-2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25A57F8-163C-10D7-7A8D-BDE435BB4D86}"/>
              </a:ext>
            </a:extLst>
          </p:cNvPr>
          <p:cNvSpPr txBox="1"/>
          <p:nvPr/>
        </p:nvSpPr>
        <p:spPr>
          <a:xfrm>
            <a:off x="759084" y="2321004"/>
            <a:ext cx="762582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何びきのネコを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飼っていますか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2-3 How many cats do you have">
            <a:hlinkClick r:id="" action="ppaction://media"/>
            <a:extLst>
              <a:ext uri="{FF2B5EF4-FFF2-40B4-BE49-F238E27FC236}">
                <a16:creationId xmlns:a16="http://schemas.microsoft.com/office/drawing/2014/main" id="{F57CCDF5-E667-23A8-CBEB-F345C89A06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31875" y="18383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4021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636F1C-DF31-F11B-913F-F3FC17C31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3293EA7-FE75-B772-F44D-CF919F22A20C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97FBDDB-2177-0AEE-91CE-E64A5F083023}"/>
              </a:ext>
            </a:extLst>
          </p:cNvPr>
          <p:cNvSpPr txBox="1"/>
          <p:nvPr/>
        </p:nvSpPr>
        <p:spPr>
          <a:xfrm>
            <a:off x="1656672" y="707795"/>
            <a:ext cx="58306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飼っています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４ひきのネコを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5EE77A0-EC9D-4E80-57C9-D70AEDEC1614}"/>
              </a:ext>
            </a:extLst>
          </p:cNvPr>
          <p:cNvSpPr txBox="1"/>
          <p:nvPr/>
        </p:nvSpPr>
        <p:spPr>
          <a:xfrm>
            <a:off x="1590782" y="4636321"/>
            <a:ext cx="596243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four cats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4" name="02-4 I have four cats.">
            <a:hlinkClick r:id="" action="ppaction://media"/>
            <a:extLst>
              <a:ext uri="{FF2B5EF4-FFF2-40B4-BE49-F238E27FC236}">
                <a16:creationId xmlns:a16="http://schemas.microsoft.com/office/drawing/2014/main" id="{00C7C53F-7B87-DFCD-6F09-71F23D4A99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95375" y="1933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54318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BF1D3E-B929-7E20-AB31-6D530F0452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7DB41BD5-9EC7-D489-840E-D7DD2A9FA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58716"/>
            <a:ext cx="8657070" cy="944962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8DA1979-4C49-9158-A824-EB15C8849600}"/>
              </a:ext>
            </a:extLst>
          </p:cNvPr>
          <p:cNvSpPr/>
          <p:nvPr/>
        </p:nvSpPr>
        <p:spPr>
          <a:xfrm>
            <a:off x="0" y="2761945"/>
            <a:ext cx="9144000" cy="4096055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B2C2B41-2791-4D06-050B-8D1541483D3E}"/>
              </a:ext>
            </a:extLst>
          </p:cNvPr>
          <p:cNvSpPr txBox="1"/>
          <p:nvPr/>
        </p:nvSpPr>
        <p:spPr>
          <a:xfrm>
            <a:off x="537493" y="2927289"/>
            <a:ext cx="8069014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come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　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 school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「学校へ」という意味をもち、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come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を修飾し、「どこに来るか」を説明しています。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by bike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「自転車で」という意味をもち、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come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を修飾し、「どうやって来るか」を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説明しています。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6092CBA0-B843-E65D-EE9C-E58F5DDCA4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4E91D18-526B-324A-D923-0FADB6ADAF6C}"/>
              </a:ext>
            </a:extLst>
          </p:cNvPr>
          <p:cNvSpPr txBox="1"/>
          <p:nvPr/>
        </p:nvSpPr>
        <p:spPr>
          <a:xfrm>
            <a:off x="4866213" y="1816983"/>
            <a:ext cx="3011050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私は自転車で学校に来ます。</a:t>
            </a:r>
          </a:p>
        </p:txBody>
      </p:sp>
    </p:spTree>
    <p:extLst>
      <p:ext uri="{BB962C8B-B14F-4D97-AF65-F5344CB8AC3E}">
        <p14:creationId xmlns:p14="http://schemas.microsoft.com/office/powerpoint/2010/main" val="244485053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666A9-140F-8704-175A-FB9242C60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60D7250-9194-9C18-D963-8E4E78CC91A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0F032B2-A7A6-08FA-C26D-D43B5C7F8317}"/>
              </a:ext>
            </a:extLst>
          </p:cNvPr>
          <p:cNvSpPr txBox="1"/>
          <p:nvPr/>
        </p:nvSpPr>
        <p:spPr>
          <a:xfrm>
            <a:off x="1382358" y="2917321"/>
            <a:ext cx="637928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four cats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2-4 I have four cats.">
            <a:hlinkClick r:id="" action="ppaction://media"/>
            <a:extLst>
              <a:ext uri="{FF2B5EF4-FFF2-40B4-BE49-F238E27FC236}">
                <a16:creationId xmlns:a16="http://schemas.microsoft.com/office/drawing/2014/main" id="{B3B28B17-5D18-EF7D-60FD-3C014FEF1A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95375" y="1933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6073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E5FC1E-8854-113D-95E7-31CAE51F8F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36A92BF-D6B4-6A96-DD4B-FA597C832C2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9E163D9-8C4D-B086-C7B1-67BE969BDBE3}"/>
              </a:ext>
            </a:extLst>
          </p:cNvPr>
          <p:cNvSpPr txBox="1"/>
          <p:nvPr/>
        </p:nvSpPr>
        <p:spPr>
          <a:xfrm>
            <a:off x="1656675" y="2321004"/>
            <a:ext cx="58306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飼っています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４ひきのネコを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2-4 I have four cats.">
            <a:hlinkClick r:id="" action="ppaction://media"/>
            <a:extLst>
              <a:ext uri="{FF2B5EF4-FFF2-40B4-BE49-F238E27FC236}">
                <a16:creationId xmlns:a16="http://schemas.microsoft.com/office/drawing/2014/main" id="{9146E8F6-6D2B-8A33-87C4-7310AA72BC6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95375" y="1933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1368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CF930-E2FC-328F-65BD-EDD366AA6C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68A2D918-E469-D485-8DC1-07B8C587B3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58715"/>
            <a:ext cx="8657070" cy="646232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398E86E-AC61-AD99-3AE1-8357F1EFC000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B472900-90BD-06D6-64DF-DE82EB99752E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How old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How old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は疑問詞で、「何歳？」という意味をもちます。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ここでは、補語として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= How old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となり、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「年齢はいくつか」をたずねています。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58E4903-CA1B-151F-A53D-BD0E685AB5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48547AB-5D12-72E3-A498-95E8BA38D697}"/>
              </a:ext>
            </a:extLst>
          </p:cNvPr>
          <p:cNvSpPr txBox="1"/>
          <p:nvPr/>
        </p:nvSpPr>
        <p:spPr>
          <a:xfrm>
            <a:off x="1032444" y="1748665"/>
            <a:ext cx="2297985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あなたは何歳ですか。</a:t>
            </a:r>
          </a:p>
        </p:txBody>
      </p:sp>
    </p:spTree>
    <p:extLst>
      <p:ext uri="{BB962C8B-B14F-4D97-AF65-F5344CB8AC3E}">
        <p14:creationId xmlns:p14="http://schemas.microsoft.com/office/powerpoint/2010/main" val="3646339335"/>
      </p:ext>
    </p:extLst>
  </p:cSld>
  <p:clrMapOvr>
    <a:masterClrMapping/>
  </p:clrMapOvr>
  <p:transition spd="slow">
    <p:push dir="u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661731-7C21-9EFD-3819-F7E33120D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6BCDBF6F-446B-D110-33C7-A1C6F742DB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58715"/>
            <a:ext cx="8657070" cy="646232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A9DDA10-C413-2B4B-253E-B3BF9856E25D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544AE54-50F0-A1B2-BD29-A6749AEB2843}"/>
              </a:ext>
            </a:extLst>
          </p:cNvPr>
          <p:cNvSpPr txBox="1"/>
          <p:nvPr/>
        </p:nvSpPr>
        <p:spPr>
          <a:xfrm>
            <a:off x="537493" y="3677650"/>
            <a:ext cx="8069014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	 am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'm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）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 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thirteen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051A7482-B915-FFA3-B9F8-BED9DC1E27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D58B000-0B22-1F2E-0A0F-638A79CA1BE5}"/>
              </a:ext>
            </a:extLst>
          </p:cNvPr>
          <p:cNvSpPr txBox="1"/>
          <p:nvPr/>
        </p:nvSpPr>
        <p:spPr>
          <a:xfrm>
            <a:off x="3678871" y="1748665"/>
            <a:ext cx="178625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私は </a:t>
            </a:r>
            <a:r>
              <a:rPr kumimoji="1" lang="en-US" altLang="ja-JP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13 </a:t>
            </a:r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歳です。</a:t>
            </a:r>
          </a:p>
        </p:txBody>
      </p:sp>
    </p:spTree>
    <p:extLst>
      <p:ext uri="{BB962C8B-B14F-4D97-AF65-F5344CB8AC3E}">
        <p14:creationId xmlns:p14="http://schemas.microsoft.com/office/powerpoint/2010/main" val="2993523000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16B4B8-BB8C-B46C-910C-B27FDC8ED3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19701AF-CF83-EF7E-F732-D0071A7AB625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6ECFC7D-A855-C57E-778C-A560D08AA5A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0A02A7C-31FE-CEFD-7F46-736BA910C4CC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4D53CEE-02F0-C557-229C-2A111DF571DB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101BAA7E-72FC-CD79-A24E-D8B5F058D940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150627"/>
      </p:ext>
    </p:extLst>
  </p:cSld>
  <p:clrMapOvr>
    <a:masterClrMapping/>
  </p:clrMapOvr>
  <p:transition spd="slow">
    <p:push dir="u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D8B39-352A-CC5A-CA07-2F14B8A75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3848496-3760-D879-E048-3745AFB26FE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301B845-361E-DE10-9C65-D9206F70EA20}"/>
              </a:ext>
            </a:extLst>
          </p:cNvPr>
          <p:cNvSpPr txBox="1"/>
          <p:nvPr/>
        </p:nvSpPr>
        <p:spPr>
          <a:xfrm>
            <a:off x="1471125" y="4636321"/>
            <a:ext cx="620174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old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318925B-A24D-62E4-D235-71BE26BA0398}"/>
              </a:ext>
            </a:extLst>
          </p:cNvPr>
          <p:cNvSpPr txBox="1"/>
          <p:nvPr/>
        </p:nvSpPr>
        <p:spPr>
          <a:xfrm>
            <a:off x="1035757" y="1198322"/>
            <a:ext cx="70724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何歳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3-1 How old are you">
            <a:hlinkClick r:id="" action="ppaction://media"/>
            <a:extLst>
              <a:ext uri="{FF2B5EF4-FFF2-40B4-BE49-F238E27FC236}">
                <a16:creationId xmlns:a16="http://schemas.microsoft.com/office/drawing/2014/main" id="{AF13C92A-2EA7-8621-4105-95DACDA7615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38225" y="1958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34829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8196B-C45F-6D9C-7568-FC29060034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28D32CD-4096-2D85-561A-13D1AA4B9DF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C542C89-505A-0A57-E06A-385BC23E7B61}"/>
              </a:ext>
            </a:extLst>
          </p:cNvPr>
          <p:cNvSpPr txBox="1"/>
          <p:nvPr/>
        </p:nvSpPr>
        <p:spPr>
          <a:xfrm>
            <a:off x="1105350" y="2917321"/>
            <a:ext cx="693330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old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3-1 How old are you">
            <a:hlinkClick r:id="" action="ppaction://media"/>
            <a:extLst>
              <a:ext uri="{FF2B5EF4-FFF2-40B4-BE49-F238E27FC236}">
                <a16:creationId xmlns:a16="http://schemas.microsoft.com/office/drawing/2014/main" id="{E863ABA8-BACC-B9CF-E076-73DB961ABA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38225" y="1958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07813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3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8616B8-A152-4EA1-2481-93943A32BB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468C922-8D89-E14F-811B-814BB15CF80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CF0428F-82A0-C58B-12D7-2E4F1DF2575F}"/>
              </a:ext>
            </a:extLst>
          </p:cNvPr>
          <p:cNvSpPr txBox="1"/>
          <p:nvPr/>
        </p:nvSpPr>
        <p:spPr>
          <a:xfrm>
            <a:off x="1035758" y="2875002"/>
            <a:ext cx="70724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何歳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3-1 How old are you">
            <a:hlinkClick r:id="" action="ppaction://media"/>
            <a:extLst>
              <a:ext uri="{FF2B5EF4-FFF2-40B4-BE49-F238E27FC236}">
                <a16:creationId xmlns:a16="http://schemas.microsoft.com/office/drawing/2014/main" id="{6B5ED8C9-CCC1-0FC5-0189-410F348426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38225" y="1958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32225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7A9340-AE54-7DFE-9283-8947156A9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72C123A-2D53-6C53-0B36-2587C8AD509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1696E7B-898D-2D29-E502-12D79801FF4A}"/>
              </a:ext>
            </a:extLst>
          </p:cNvPr>
          <p:cNvSpPr txBox="1"/>
          <p:nvPr/>
        </p:nvSpPr>
        <p:spPr>
          <a:xfrm>
            <a:off x="2056048" y="1198322"/>
            <a:ext cx="543060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13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2682FE3-7299-4CEA-7064-9278E3B1F48F}"/>
              </a:ext>
            </a:extLst>
          </p:cNvPr>
          <p:cNvSpPr txBox="1"/>
          <p:nvPr/>
        </p:nvSpPr>
        <p:spPr>
          <a:xfrm>
            <a:off x="2116898" y="4636321"/>
            <a:ext cx="491020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thirteen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4" name="03-2 I’m thirteen.">
            <a:hlinkClick r:id="" action="ppaction://media"/>
            <a:extLst>
              <a:ext uri="{FF2B5EF4-FFF2-40B4-BE49-F238E27FC236}">
                <a16:creationId xmlns:a16="http://schemas.microsoft.com/office/drawing/2014/main" id="{E4567AA5-2B36-B90D-94D6-D67CB5B1F0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52525" y="2035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80291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618229-4E1B-776C-4298-A1C38DC44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59E0000-3CB6-1384-6C62-A9D1CFE2D85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E3243B2-6A63-DEA5-19A0-BE53A34A559A}"/>
              </a:ext>
            </a:extLst>
          </p:cNvPr>
          <p:cNvSpPr txBox="1"/>
          <p:nvPr/>
        </p:nvSpPr>
        <p:spPr>
          <a:xfrm>
            <a:off x="1966296" y="2917321"/>
            <a:ext cx="5211408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thirteen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3-2 I’m thirteen.">
            <a:hlinkClick r:id="" action="ppaction://media"/>
            <a:extLst>
              <a:ext uri="{FF2B5EF4-FFF2-40B4-BE49-F238E27FC236}">
                <a16:creationId xmlns:a16="http://schemas.microsoft.com/office/drawing/2014/main" id="{D319C682-1BD0-A82F-2705-20D9CE37A2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52525" y="2035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47601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B4EA25-7C4D-4BF8-F9C6-4E7220E15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8121717-23C4-B27D-9E52-D8FEB112BFBB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F9A67D1-E440-C3A4-4B45-7E927480495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D467284-8DAF-31F3-1539-E22BE5880241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2172A04-1FE3-9F22-D2E8-7490776B387C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43D3635A-A84B-FA12-FDA2-660E40BA895B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4439784"/>
      </p:ext>
    </p:extLst>
  </p:cSld>
  <p:clrMapOvr>
    <a:masterClrMapping/>
  </p:clrMapOvr>
  <p:transition spd="slow">
    <p:push dir="u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B47428-BE4E-B2D5-5808-2CAFD87F4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7E28D2E-6C92-8ABE-185C-B5AFA2F4DE1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5DB22AB-F9DF-BB2E-68A9-5CA18402E33F}"/>
              </a:ext>
            </a:extLst>
          </p:cNvPr>
          <p:cNvSpPr txBox="1"/>
          <p:nvPr/>
        </p:nvSpPr>
        <p:spPr>
          <a:xfrm>
            <a:off x="1845272" y="2875002"/>
            <a:ext cx="545345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13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3-2 I’m thirteen.">
            <a:hlinkClick r:id="" action="ppaction://media"/>
            <a:extLst>
              <a:ext uri="{FF2B5EF4-FFF2-40B4-BE49-F238E27FC236}">
                <a16:creationId xmlns:a16="http://schemas.microsoft.com/office/drawing/2014/main" id="{E3090409-F6F4-4FE2-F87C-8821529A149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52525" y="2035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07821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2B7638-B755-49FA-E501-5B766FBCE3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B7DDF2A-3B28-DD7A-8DCA-C61E190C735A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817058F-10CF-7492-87E1-3102E9D47408}"/>
              </a:ext>
            </a:extLst>
          </p:cNvPr>
          <p:cNvSpPr txBox="1"/>
          <p:nvPr/>
        </p:nvSpPr>
        <p:spPr>
          <a:xfrm>
            <a:off x="660256" y="4636321"/>
            <a:ext cx="782348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old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 sister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27BABC7-F0CF-5B0A-B295-583BFD3CF3BA}"/>
              </a:ext>
            </a:extLst>
          </p:cNvPr>
          <p:cNvSpPr txBox="1"/>
          <p:nvPr/>
        </p:nvSpPr>
        <p:spPr>
          <a:xfrm>
            <a:off x="431815" y="1198322"/>
            <a:ext cx="828036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何歳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あなたの妹は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3-3 How old is your sister">
            <a:hlinkClick r:id="" action="ppaction://media"/>
            <a:extLst>
              <a:ext uri="{FF2B5EF4-FFF2-40B4-BE49-F238E27FC236}">
                <a16:creationId xmlns:a16="http://schemas.microsoft.com/office/drawing/2014/main" id="{9DBFB252-323D-78B7-F920-0727787987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23925" y="2206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221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DCF9F-82D4-CF02-53E6-8BCB80064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09B3A68-EC2F-2CB0-CCF7-F30BDE947BB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694494E-85F9-A9CD-81C2-6DEBDE667382}"/>
              </a:ext>
            </a:extLst>
          </p:cNvPr>
          <p:cNvSpPr txBox="1"/>
          <p:nvPr/>
        </p:nvSpPr>
        <p:spPr>
          <a:xfrm>
            <a:off x="1" y="2917321"/>
            <a:ext cx="9143999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[o--]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 sister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3-3 How old is your sister">
            <a:hlinkClick r:id="" action="ppaction://media"/>
            <a:extLst>
              <a:ext uri="{FF2B5EF4-FFF2-40B4-BE49-F238E27FC236}">
                <a16:creationId xmlns:a16="http://schemas.microsoft.com/office/drawing/2014/main" id="{79700E85-79A8-A95F-F746-9350037A64D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23925" y="2206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40737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4AB374-3A9F-0E91-3408-A20B3B6C4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2F5BC95-C9DF-03B5-9ECA-9626D2F7BC8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6ECAB9E-52B1-C4CB-6A2B-6132CA1F118D}"/>
              </a:ext>
            </a:extLst>
          </p:cNvPr>
          <p:cNvSpPr txBox="1"/>
          <p:nvPr/>
        </p:nvSpPr>
        <p:spPr>
          <a:xfrm>
            <a:off x="421060" y="2875002"/>
            <a:ext cx="83018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何歳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あなたの妹は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3-3 How old is your sister">
            <a:hlinkClick r:id="" action="ppaction://media"/>
            <a:extLst>
              <a:ext uri="{FF2B5EF4-FFF2-40B4-BE49-F238E27FC236}">
                <a16:creationId xmlns:a16="http://schemas.microsoft.com/office/drawing/2014/main" id="{D12565B9-0928-13FF-6E7A-E5EF5BB7BF0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23925" y="2206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44193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6777C3-DC6C-8893-AA4B-27963B8E5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938C5D3-39B9-A5DD-F5C0-3DC3FC20342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90812A1-6308-E8AB-9E55-5CE557124610}"/>
              </a:ext>
            </a:extLst>
          </p:cNvPr>
          <p:cNvSpPr txBox="1"/>
          <p:nvPr/>
        </p:nvSpPr>
        <p:spPr>
          <a:xfrm>
            <a:off x="1635482" y="1198322"/>
            <a:ext cx="587301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７歳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A68C278-5F91-589A-8960-BA8EE0887EBE}"/>
              </a:ext>
            </a:extLst>
          </p:cNvPr>
          <p:cNvSpPr txBox="1"/>
          <p:nvPr/>
        </p:nvSpPr>
        <p:spPr>
          <a:xfrm>
            <a:off x="634010" y="4636321"/>
            <a:ext cx="7875957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seven years old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4" name="03-4 She is seven years old.">
            <a:hlinkClick r:id="" action="ppaction://media"/>
            <a:extLst>
              <a:ext uri="{FF2B5EF4-FFF2-40B4-BE49-F238E27FC236}">
                <a16:creationId xmlns:a16="http://schemas.microsoft.com/office/drawing/2014/main" id="{A46E1B30-63EB-A1BE-0446-E1B62B7F9F9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22375" y="2041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50964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3B675E-0A88-5DAC-43B7-EE93D05D7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F1FA2EB-FCCB-A512-367C-9C9078E408D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976B1E3-1FB2-21B0-F6ED-877E40B0EA17}"/>
              </a:ext>
            </a:extLst>
          </p:cNvPr>
          <p:cNvSpPr txBox="1"/>
          <p:nvPr/>
        </p:nvSpPr>
        <p:spPr>
          <a:xfrm>
            <a:off x="91440" y="2917321"/>
            <a:ext cx="8961119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seven years [o--]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3-4 She is seven years old.">
            <a:hlinkClick r:id="" action="ppaction://media"/>
            <a:extLst>
              <a:ext uri="{FF2B5EF4-FFF2-40B4-BE49-F238E27FC236}">
                <a16:creationId xmlns:a16="http://schemas.microsoft.com/office/drawing/2014/main" id="{5BC4F3AD-F176-4D30-DA2E-C134DD6015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22375" y="2041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64714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7FAAF9-C35E-1D48-33B2-CF1B041698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04C1535-B543-9C8F-39EE-4B7824F2CF1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3C7D33C-BA8B-51DF-66E8-30A66D429D0E}"/>
              </a:ext>
            </a:extLst>
          </p:cNvPr>
          <p:cNvSpPr txBox="1"/>
          <p:nvPr/>
        </p:nvSpPr>
        <p:spPr>
          <a:xfrm>
            <a:off x="1625749" y="2875002"/>
            <a:ext cx="589250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７歳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3-4 She is seven years old.">
            <a:hlinkClick r:id="" action="ppaction://media"/>
            <a:extLst>
              <a:ext uri="{FF2B5EF4-FFF2-40B4-BE49-F238E27FC236}">
                <a16:creationId xmlns:a16="http://schemas.microsoft.com/office/drawing/2014/main" id="{E7B4076D-877C-2D77-D091-04489BFAE0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22375" y="2041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20619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341AAA-52CD-96CA-E9B2-0A9D44627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>
            <a:extLst>
              <a:ext uri="{FF2B5EF4-FFF2-40B4-BE49-F238E27FC236}">
                <a16:creationId xmlns:a16="http://schemas.microsoft.com/office/drawing/2014/main" id="{76A05B5F-103C-880B-9C1D-AECA434784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58715"/>
            <a:ext cx="8657070" cy="646232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A5EE645-5392-B093-49F0-7FF1D0CA93DB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80FE185-2FA1-1DF1-ED5A-902FFE7FF188}"/>
              </a:ext>
            </a:extLst>
          </p:cNvPr>
          <p:cNvSpPr txBox="1"/>
          <p:nvPr/>
        </p:nvSpPr>
        <p:spPr>
          <a:xfrm>
            <a:off x="537493" y="3677650"/>
            <a:ext cx="8069014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game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How long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How long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は疑問詞で、「どのくらい長い？」という意味を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もちます。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ここでは、補語として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game = How long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となり、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「試合がどれくらい長いか」をたずねています。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0DC2ADD9-FB12-E724-753C-769B68FD27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CDF7074-1789-5D32-12C4-EA6D15B29983}"/>
              </a:ext>
            </a:extLst>
          </p:cNvPr>
          <p:cNvSpPr txBox="1"/>
          <p:nvPr/>
        </p:nvSpPr>
        <p:spPr>
          <a:xfrm>
            <a:off x="1032444" y="1748665"/>
            <a:ext cx="3254330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試合はどれくらいの長さですか。</a:t>
            </a:r>
          </a:p>
        </p:txBody>
      </p:sp>
    </p:spTree>
    <p:extLst>
      <p:ext uri="{BB962C8B-B14F-4D97-AF65-F5344CB8AC3E}">
        <p14:creationId xmlns:p14="http://schemas.microsoft.com/office/powerpoint/2010/main" val="463731663"/>
      </p:ext>
    </p:extLst>
  </p:cSld>
  <p:clrMapOvr>
    <a:masterClrMapping/>
  </p:clrMapOvr>
  <p:transition spd="slow">
    <p:push dir="u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157B00-A07E-F654-1CB4-37239B2FFD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7C0DBD6E-7B74-D0B5-4557-A538305A61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58715"/>
            <a:ext cx="8657070" cy="646232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D875559-AD97-7691-D435-94D79D92C95B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92CFD2C-68CC-CA2D-9D2B-139E849771F2}"/>
              </a:ext>
            </a:extLst>
          </p:cNvPr>
          <p:cNvSpPr txBox="1"/>
          <p:nvPr/>
        </p:nvSpPr>
        <p:spPr>
          <a:xfrm>
            <a:off x="537493" y="3677650"/>
            <a:ext cx="8069014" cy="2677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’s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）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 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ninety minutes long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= ninety minutes long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この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game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を指しています。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86025348-BCB6-D6AE-958D-CF6B2099D0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74A489E-31C7-8AE0-CFD7-15995C57D065}"/>
              </a:ext>
            </a:extLst>
          </p:cNvPr>
          <p:cNvSpPr txBox="1"/>
          <p:nvPr/>
        </p:nvSpPr>
        <p:spPr>
          <a:xfrm>
            <a:off x="4287372" y="1748665"/>
            <a:ext cx="1257750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en-US" altLang="ja-JP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90 </a:t>
            </a:r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分です。</a:t>
            </a:r>
          </a:p>
        </p:txBody>
      </p:sp>
    </p:spTree>
    <p:extLst>
      <p:ext uri="{BB962C8B-B14F-4D97-AF65-F5344CB8AC3E}">
        <p14:creationId xmlns:p14="http://schemas.microsoft.com/office/powerpoint/2010/main" val="418459131"/>
      </p:ext>
    </p:extLst>
  </p:cSld>
  <p:clrMapOvr>
    <a:masterClrMapping/>
  </p:clrMapOvr>
  <p:transition spd="slow">
    <p:push dir="u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6C8F57-72A9-61B0-C5AE-CA2132145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7CFCAEA-69F7-CFAE-13AA-DA35EC0E8B0D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DB25D5A-1109-6B68-31D0-7F38BFE80783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AC69EBF-8F9F-4CDA-1E00-4E235F2109BC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5F84FB6-F604-4F43-00AB-E547E1E811C0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5A75350B-9296-1AD5-67BE-D9FA66BF4C92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024914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ACF62-399F-BF3F-102E-1F24B8FF93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A2781E3-E735-4C6D-B9C5-B7B6ACFEC42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9CA3EDD-E7AF-D314-DCCB-B24E4BB883D2}"/>
              </a:ext>
            </a:extLst>
          </p:cNvPr>
          <p:cNvSpPr txBox="1"/>
          <p:nvPr/>
        </p:nvSpPr>
        <p:spPr>
          <a:xfrm>
            <a:off x="1274857" y="4128490"/>
            <a:ext cx="659427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come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school?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CE4A48C-DBB8-7FC7-8001-69409D356784}"/>
              </a:ext>
            </a:extLst>
          </p:cNvPr>
          <p:cNvSpPr txBox="1"/>
          <p:nvPr/>
        </p:nvSpPr>
        <p:spPr>
          <a:xfrm>
            <a:off x="763789" y="690490"/>
            <a:ext cx="761641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どのようにして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来ますか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学校に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1 How do you come to school">
            <a:hlinkClick r:id="" action="ppaction://media"/>
            <a:extLst>
              <a:ext uri="{FF2B5EF4-FFF2-40B4-BE49-F238E27FC236}">
                <a16:creationId xmlns:a16="http://schemas.microsoft.com/office/drawing/2014/main" id="{015F0A4F-3E9B-4C9E-7134-DF7592EF26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90625" y="24479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57194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CABAB-5574-3DDC-F19A-4B62316A0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28CB3B4-DE68-C331-AAE2-BFC361464CC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A5B8691-8F35-5BB3-5771-96123708AC02}"/>
              </a:ext>
            </a:extLst>
          </p:cNvPr>
          <p:cNvSpPr txBox="1"/>
          <p:nvPr/>
        </p:nvSpPr>
        <p:spPr>
          <a:xfrm>
            <a:off x="644120" y="4636321"/>
            <a:ext cx="7855755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long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game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FEF27C4-A292-30EE-02BB-49B94D0FD17C}"/>
              </a:ext>
            </a:extLst>
          </p:cNvPr>
          <p:cNvSpPr txBox="1"/>
          <p:nvPr/>
        </p:nvSpPr>
        <p:spPr>
          <a:xfrm>
            <a:off x="749165" y="789532"/>
            <a:ext cx="764566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どれくらいの長さ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試合は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4-1 How long is the game">
            <a:hlinkClick r:id="" action="ppaction://media"/>
            <a:extLst>
              <a:ext uri="{FF2B5EF4-FFF2-40B4-BE49-F238E27FC236}">
                <a16:creationId xmlns:a16="http://schemas.microsoft.com/office/drawing/2014/main" id="{2F4DBF78-C763-B831-DCFE-C9E6CBF533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23925" y="2238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96062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033A3C-B079-C46E-394C-8C8D933BD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DD4A38D-2C62-4100-794D-8DA6325BD33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BE6A900-F6A8-D4E1-53A0-0589D8C19DE1}"/>
              </a:ext>
            </a:extLst>
          </p:cNvPr>
          <p:cNvSpPr txBox="1"/>
          <p:nvPr/>
        </p:nvSpPr>
        <p:spPr>
          <a:xfrm>
            <a:off x="278355" y="2917321"/>
            <a:ext cx="858729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long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game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4-1 How long is the game">
            <a:hlinkClick r:id="" action="ppaction://media"/>
            <a:extLst>
              <a:ext uri="{FF2B5EF4-FFF2-40B4-BE49-F238E27FC236}">
                <a16:creationId xmlns:a16="http://schemas.microsoft.com/office/drawing/2014/main" id="{0E8B2DDE-6819-FCC2-57E5-9526005126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23925" y="2238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85144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67483-0AEC-33E4-8C03-D508C7AB59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E4B9C4F-B041-6BB6-FCE3-B0326B37613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438341E-918C-722D-03E8-D23E263BBBB3}"/>
              </a:ext>
            </a:extLst>
          </p:cNvPr>
          <p:cNvSpPr txBox="1"/>
          <p:nvPr/>
        </p:nvSpPr>
        <p:spPr>
          <a:xfrm>
            <a:off x="749168" y="2321004"/>
            <a:ext cx="764566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どれくらいの長さ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試合は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3" name="04-1 How long is the game">
            <a:hlinkClick r:id="" action="ppaction://media"/>
            <a:extLst>
              <a:ext uri="{FF2B5EF4-FFF2-40B4-BE49-F238E27FC236}">
                <a16:creationId xmlns:a16="http://schemas.microsoft.com/office/drawing/2014/main" id="{4401D2F9-DDE2-4DEF-567D-E89967E309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23925" y="2238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9350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3E7210-FBC6-E229-4F1D-F974A046F6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7D70869-DA11-437B-54AC-6EAE892DA0A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6D1F1A3-B181-C1AA-BF38-7051ACCD36B7}"/>
              </a:ext>
            </a:extLst>
          </p:cNvPr>
          <p:cNvSpPr txBox="1"/>
          <p:nvPr/>
        </p:nvSpPr>
        <p:spPr>
          <a:xfrm>
            <a:off x="625610" y="1198322"/>
            <a:ext cx="78927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90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分の長さ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A00535D-C76C-1239-E0C5-4FCF505EA401}"/>
              </a:ext>
            </a:extLst>
          </p:cNvPr>
          <p:cNvSpPr txBox="1"/>
          <p:nvPr/>
        </p:nvSpPr>
        <p:spPr>
          <a:xfrm>
            <a:off x="394319" y="4636321"/>
            <a:ext cx="8355343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ninety minutes long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4" name="04-2 It’s ninety minutes long.">
            <a:hlinkClick r:id="" action="ppaction://media"/>
            <a:extLst>
              <a:ext uri="{FF2B5EF4-FFF2-40B4-BE49-F238E27FC236}">
                <a16:creationId xmlns:a16="http://schemas.microsoft.com/office/drawing/2014/main" id="{BA6C326B-934A-7E2C-BB7B-C36A9EFC2A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28675" y="1660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30375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FEF1DA-BB7C-35D6-2A3D-FB959D72A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2EB61E4-C64A-5CA5-37D9-A473EA7D1E2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9938476-E53B-0435-FC09-7C9DC0B71E73}"/>
              </a:ext>
            </a:extLst>
          </p:cNvPr>
          <p:cNvSpPr txBox="1"/>
          <p:nvPr/>
        </p:nvSpPr>
        <p:spPr>
          <a:xfrm>
            <a:off x="210275" y="2917321"/>
            <a:ext cx="872345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ninety minutes long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4-2 It’s ninety minutes long.">
            <a:hlinkClick r:id="" action="ppaction://media"/>
            <a:extLst>
              <a:ext uri="{FF2B5EF4-FFF2-40B4-BE49-F238E27FC236}">
                <a16:creationId xmlns:a16="http://schemas.microsoft.com/office/drawing/2014/main" id="{82CAA8A9-68B1-43EF-603E-F1C339E483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28675" y="1660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02738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5880B5-2A69-B3D7-DFBB-7B6DE4CE57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3EF9949-1159-9827-91C6-96642448E39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069477B-3B96-21D8-A719-1F932EC4E655}"/>
              </a:ext>
            </a:extLst>
          </p:cNvPr>
          <p:cNvSpPr txBox="1"/>
          <p:nvPr/>
        </p:nvSpPr>
        <p:spPr>
          <a:xfrm>
            <a:off x="608477" y="2875002"/>
            <a:ext cx="792704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90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分の長さ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4-2 It’s ninety minutes long.">
            <a:hlinkClick r:id="" action="ppaction://media"/>
            <a:extLst>
              <a:ext uri="{FF2B5EF4-FFF2-40B4-BE49-F238E27FC236}">
                <a16:creationId xmlns:a16="http://schemas.microsoft.com/office/drawing/2014/main" id="{3857FA4B-718A-AC49-9D27-FFC93AA79A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28675" y="1660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71295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459AD1-5707-5507-A1C1-569D4DEC6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DB1EC51-5F17-1EF1-EAF7-7E89633CC33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5A4E076-E236-CA96-A54B-D5E91AAD53A7}"/>
              </a:ext>
            </a:extLst>
          </p:cNvPr>
          <p:cNvSpPr txBox="1"/>
          <p:nvPr/>
        </p:nvSpPr>
        <p:spPr>
          <a:xfrm>
            <a:off x="696642" y="4636321"/>
            <a:ext cx="7750709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long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river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4AB171F-3C02-5D14-FE18-2C7E6F9F389E}"/>
              </a:ext>
            </a:extLst>
          </p:cNvPr>
          <p:cNvSpPr txBox="1"/>
          <p:nvPr/>
        </p:nvSpPr>
        <p:spPr>
          <a:xfrm>
            <a:off x="749165" y="789532"/>
            <a:ext cx="764566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どれくらいの長さ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この川は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4-3 How long is this river">
            <a:hlinkClick r:id="" action="ppaction://media"/>
            <a:extLst>
              <a:ext uri="{FF2B5EF4-FFF2-40B4-BE49-F238E27FC236}">
                <a16:creationId xmlns:a16="http://schemas.microsoft.com/office/drawing/2014/main" id="{F49D3309-1025-1628-D6E9-F8465BA5F40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54075" y="3165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83076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D7C840-5BC2-EAD6-2F2C-B141D96D5A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88DD388-9259-EF93-2485-6D78755DE9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CFB3EA1-B71E-258A-7738-73F1FEE98938}"/>
              </a:ext>
            </a:extLst>
          </p:cNvPr>
          <p:cNvSpPr txBox="1"/>
          <p:nvPr/>
        </p:nvSpPr>
        <p:spPr>
          <a:xfrm>
            <a:off x="214481" y="2917321"/>
            <a:ext cx="8715038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[l---]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river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4-3 How long is this river">
            <a:hlinkClick r:id="" action="ppaction://media"/>
            <a:extLst>
              <a:ext uri="{FF2B5EF4-FFF2-40B4-BE49-F238E27FC236}">
                <a16:creationId xmlns:a16="http://schemas.microsoft.com/office/drawing/2014/main" id="{12ACBC2E-6A30-8B9F-FA11-C718BBC88C3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54075" y="3165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90543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B079A6-D9AB-2DE6-79C9-A85A1D8BA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E393052-08A0-B792-F184-BD9F74E697C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5E9948D-DEBF-35C1-156A-EA17C25D834A}"/>
              </a:ext>
            </a:extLst>
          </p:cNvPr>
          <p:cNvSpPr txBox="1"/>
          <p:nvPr/>
        </p:nvSpPr>
        <p:spPr>
          <a:xfrm>
            <a:off x="749168" y="2321004"/>
            <a:ext cx="764566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どれくらいの長さ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この川は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4-3 How long is this river">
            <a:hlinkClick r:id="" action="ppaction://media"/>
            <a:extLst>
              <a:ext uri="{FF2B5EF4-FFF2-40B4-BE49-F238E27FC236}">
                <a16:creationId xmlns:a16="http://schemas.microsoft.com/office/drawing/2014/main" id="{85372C45-FD06-0EEF-D61F-1BD276D510E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54075" y="3165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86238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FE6EAF-976C-3F89-6787-928F212CB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EDBBC24-8C50-756A-2DB9-678219F7ECAC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1BFFF6E-CD94-63B2-F712-ABCB197D2C8E}"/>
              </a:ext>
            </a:extLst>
          </p:cNvPr>
          <p:cNvSpPr txBox="1"/>
          <p:nvPr/>
        </p:nvSpPr>
        <p:spPr>
          <a:xfrm>
            <a:off x="194301" y="1141172"/>
            <a:ext cx="87553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100km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の長さ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1252170-2316-68B7-E429-FCF9D1AA6535}"/>
              </a:ext>
            </a:extLst>
          </p:cNvPr>
          <p:cNvSpPr txBox="1"/>
          <p:nvPr/>
        </p:nvSpPr>
        <p:spPr>
          <a:xfrm>
            <a:off x="1781384" y="4128490"/>
            <a:ext cx="558121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one hundred kilometers long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4" name="04-4 It’s one hundred kilometers long.">
            <a:hlinkClick r:id="" action="ppaction://media"/>
            <a:extLst>
              <a:ext uri="{FF2B5EF4-FFF2-40B4-BE49-F238E27FC236}">
                <a16:creationId xmlns:a16="http://schemas.microsoft.com/office/drawing/2014/main" id="{2AC07E19-EA60-30B4-4836-02681F71B0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35025" y="3228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98022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FCBBFC-700B-E658-1A1F-C5618AE08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F3E2013-203A-C909-7C1B-40C14A0A2E7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9405E3A-8C7C-BAC0-1B07-4336842E7D1B}"/>
              </a:ext>
            </a:extLst>
          </p:cNvPr>
          <p:cNvSpPr txBox="1"/>
          <p:nvPr/>
        </p:nvSpPr>
        <p:spPr>
          <a:xfrm>
            <a:off x="1091901" y="2409490"/>
            <a:ext cx="696019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[c---]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school?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1-1 How do you come to school">
            <a:hlinkClick r:id="" action="ppaction://media"/>
            <a:extLst>
              <a:ext uri="{FF2B5EF4-FFF2-40B4-BE49-F238E27FC236}">
                <a16:creationId xmlns:a16="http://schemas.microsoft.com/office/drawing/2014/main" id="{76AC84AE-A7AB-9E2B-86F1-BA66C7B836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90625" y="24479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26708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DB38B5-1291-CB16-510E-EC948B283F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B472C2A-76CF-C7F6-0F52-BEB7CDE9337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C3132DA-8382-3BF8-8F9A-99C70EE57380}"/>
              </a:ext>
            </a:extLst>
          </p:cNvPr>
          <p:cNvSpPr txBox="1"/>
          <p:nvPr/>
        </p:nvSpPr>
        <p:spPr>
          <a:xfrm>
            <a:off x="1531532" y="2409490"/>
            <a:ext cx="608093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one hundred kilometers [l---]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4-4 It’s one hundred kilometers long.">
            <a:hlinkClick r:id="" action="ppaction://media"/>
            <a:extLst>
              <a:ext uri="{FF2B5EF4-FFF2-40B4-BE49-F238E27FC236}">
                <a16:creationId xmlns:a16="http://schemas.microsoft.com/office/drawing/2014/main" id="{768C1C0A-9898-361B-03FF-9ABFC97CD0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35025" y="3228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32985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802FE0-F324-7E34-F8F6-0101C5972D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0FF8A66-1736-3DE1-4A6B-1F0AB0509D6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1AA24B7-C88F-4E42-3D0E-3588C321CD66}"/>
              </a:ext>
            </a:extLst>
          </p:cNvPr>
          <p:cNvSpPr txBox="1"/>
          <p:nvPr/>
        </p:nvSpPr>
        <p:spPr>
          <a:xfrm>
            <a:off x="222885" y="2875002"/>
            <a:ext cx="86982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100km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の長さ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4-4 It’s one hundred kilometers long.">
            <a:hlinkClick r:id="" action="ppaction://media"/>
            <a:extLst>
              <a:ext uri="{FF2B5EF4-FFF2-40B4-BE49-F238E27FC236}">
                <a16:creationId xmlns:a16="http://schemas.microsoft.com/office/drawing/2014/main" id="{ECD13654-1224-2007-7E5D-7D10BAFEF3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35025" y="3228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67367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5BAFA-48AE-2530-57E9-9098E1872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368103BA-2FF9-19EC-7B99-19BE17DC2A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58715"/>
            <a:ext cx="8657070" cy="762066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13B3FE0-A507-294F-5E7F-6A1A728CC10A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83277AC-6E55-6F28-ED35-ECD8AF2D9F6A}"/>
              </a:ext>
            </a:extLst>
          </p:cNvPr>
          <p:cNvSpPr txBox="1"/>
          <p:nvPr/>
        </p:nvSpPr>
        <p:spPr>
          <a:xfrm>
            <a:off x="537493" y="3677650"/>
            <a:ext cx="8069014" cy="2677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book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How much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How much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は疑問詞で、「いくら？」という意味をもちます。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ここでは、補語として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book = How much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となり、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「本の価格がいくらか」をたずねています。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A45BEF4C-8AC8-8CEE-346F-C7D4DA5143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023280C-1C91-A1BC-2F67-61886FA00792}"/>
              </a:ext>
            </a:extLst>
          </p:cNvPr>
          <p:cNvSpPr txBox="1"/>
          <p:nvPr/>
        </p:nvSpPr>
        <p:spPr>
          <a:xfrm>
            <a:off x="1032444" y="1748665"/>
            <a:ext cx="236509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この本はいくらですか。</a:t>
            </a:r>
          </a:p>
        </p:txBody>
      </p:sp>
    </p:spTree>
    <p:extLst>
      <p:ext uri="{BB962C8B-B14F-4D97-AF65-F5344CB8AC3E}">
        <p14:creationId xmlns:p14="http://schemas.microsoft.com/office/powerpoint/2010/main" val="3117434476"/>
      </p:ext>
    </p:extLst>
  </p:cSld>
  <p:clrMapOvr>
    <a:masterClrMapping/>
  </p:clrMapOvr>
  <p:transition spd="slow">
    <p:push dir="u"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91FB03-A0D4-C258-1B52-6713253E1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A825243C-0E91-0CAA-CBFF-95A1BE9063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58715"/>
            <a:ext cx="8657070" cy="762066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038079E-2B78-4B8B-02A0-0E549203E29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6B21392-52AA-29CA-D7BB-EE4B22610B9C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’s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）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 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five dollars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= five dollars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この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book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を指しています。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E0E5135E-125D-4528-5C0B-1A2C1F77B6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036AD3E-7838-8C08-5F57-6DABC6C5F1F9}"/>
              </a:ext>
            </a:extLst>
          </p:cNvPr>
          <p:cNvSpPr txBox="1"/>
          <p:nvPr/>
        </p:nvSpPr>
        <p:spPr>
          <a:xfrm>
            <a:off x="4488708" y="1748665"/>
            <a:ext cx="128291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５ドルです。</a:t>
            </a:r>
          </a:p>
        </p:txBody>
      </p:sp>
    </p:spTree>
    <p:extLst>
      <p:ext uri="{BB962C8B-B14F-4D97-AF65-F5344CB8AC3E}">
        <p14:creationId xmlns:p14="http://schemas.microsoft.com/office/powerpoint/2010/main" val="3071578628"/>
      </p:ext>
    </p:extLst>
  </p:cSld>
  <p:clrMapOvr>
    <a:masterClrMapping/>
  </p:clrMapOvr>
  <p:transition spd="slow">
    <p:push dir="u"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4DC70C-064E-EC56-57BC-9DB40A7C7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E9E48FB7-20A7-BF7B-72E0-8D02F5BD4FE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E539AD2-3A4D-7DE8-9EEF-CD9C13ECEE6F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2FD3FBF-5E75-56A7-EF87-F372C8785FA1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7346178-289E-D9D1-2FA7-9F924B2E38E6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EE9D7910-1DC4-1A34-70FE-6E8C3A43E3BE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6350497"/>
      </p:ext>
    </p:extLst>
  </p:cSld>
  <p:clrMapOvr>
    <a:masterClrMapping/>
  </p:clrMapOvr>
  <p:transition spd="slow">
    <p:push dir="u"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550C9-A24B-B4C4-F1BF-B8380895D1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16FB321-931F-3F02-AEF9-AB81A596F0A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5DF43FA-AE3C-7BBF-5BAF-67697364E700}"/>
              </a:ext>
            </a:extLst>
          </p:cNvPr>
          <p:cNvSpPr txBox="1"/>
          <p:nvPr/>
        </p:nvSpPr>
        <p:spPr>
          <a:xfrm>
            <a:off x="499557" y="4636321"/>
            <a:ext cx="8144878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much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book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6E5B49F-D5F9-3F37-52FC-3EE5DAC52DB6}"/>
              </a:ext>
            </a:extLst>
          </p:cNvPr>
          <p:cNvSpPr txBox="1"/>
          <p:nvPr/>
        </p:nvSpPr>
        <p:spPr>
          <a:xfrm>
            <a:off x="740339" y="1198322"/>
            <a:ext cx="766331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いくら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この本は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5-1 How much is this book">
            <a:hlinkClick r:id="" action="ppaction://media"/>
            <a:extLst>
              <a:ext uri="{FF2B5EF4-FFF2-40B4-BE49-F238E27FC236}">
                <a16:creationId xmlns:a16="http://schemas.microsoft.com/office/drawing/2014/main" id="{736866B4-73DB-CC21-C77A-AA592B9777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77875" y="27654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90073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1EED38-6B0C-8D73-DB62-49D295E8E2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71807D-1E3C-8AAF-AC67-D7E446424E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DB875B9-D96B-501E-F237-8C54CB9C007D}"/>
              </a:ext>
            </a:extLst>
          </p:cNvPr>
          <p:cNvSpPr txBox="1"/>
          <p:nvPr/>
        </p:nvSpPr>
        <p:spPr>
          <a:xfrm>
            <a:off x="139177" y="2917321"/>
            <a:ext cx="8865645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much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book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5-1 How much is this book">
            <a:hlinkClick r:id="" action="ppaction://media"/>
            <a:extLst>
              <a:ext uri="{FF2B5EF4-FFF2-40B4-BE49-F238E27FC236}">
                <a16:creationId xmlns:a16="http://schemas.microsoft.com/office/drawing/2014/main" id="{E71D7F9F-9916-5600-84E6-35CF827484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77875" y="27654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37972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DF65B8-008C-F40A-905B-93E1BF66E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9CF28A8-3CAA-CEEB-EA35-7BF5A7D082B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812AA8B-D214-DECD-6329-0FD5E7192C35}"/>
              </a:ext>
            </a:extLst>
          </p:cNvPr>
          <p:cNvSpPr txBox="1"/>
          <p:nvPr/>
        </p:nvSpPr>
        <p:spPr>
          <a:xfrm>
            <a:off x="740342" y="2875002"/>
            <a:ext cx="766331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いくら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この本は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5-1 How much is this book">
            <a:hlinkClick r:id="" action="ppaction://media"/>
            <a:extLst>
              <a:ext uri="{FF2B5EF4-FFF2-40B4-BE49-F238E27FC236}">
                <a16:creationId xmlns:a16="http://schemas.microsoft.com/office/drawing/2014/main" id="{B1C19552-526E-6FD5-DF98-DECB50F447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77875" y="27654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21283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DE1577-40BD-F679-29FF-DD5EF6113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313F2B6-28EA-A5F9-FC18-F67C48E1801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CE8B2C1-8DA7-7F3B-8809-A6730BCA592B}"/>
              </a:ext>
            </a:extLst>
          </p:cNvPr>
          <p:cNvSpPr txBox="1"/>
          <p:nvPr/>
        </p:nvSpPr>
        <p:spPr>
          <a:xfrm>
            <a:off x="1330738" y="1198322"/>
            <a:ext cx="648250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５ドル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EC3B623-2630-E56A-28C8-A47F7B5EA3D1}"/>
              </a:ext>
            </a:extLst>
          </p:cNvPr>
          <p:cNvSpPr txBox="1"/>
          <p:nvPr/>
        </p:nvSpPr>
        <p:spPr>
          <a:xfrm>
            <a:off x="1700196" y="4636321"/>
            <a:ext cx="574359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five dollars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4" name="05-2 It’s five dollars.">
            <a:hlinkClick r:id="" action="ppaction://media"/>
            <a:extLst>
              <a:ext uri="{FF2B5EF4-FFF2-40B4-BE49-F238E27FC236}">
                <a16:creationId xmlns:a16="http://schemas.microsoft.com/office/drawing/2014/main" id="{DD4B4BF5-AB34-AB77-8FB2-4A57FBC155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15975" y="1984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38163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536300-DA6D-5669-1719-503FA4F3F8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54C6BB5-1250-FDC1-F16A-C2E9A7D53E2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1E30E28-A727-BD7F-74C1-A5BF4B5876C7}"/>
              </a:ext>
            </a:extLst>
          </p:cNvPr>
          <p:cNvSpPr txBox="1"/>
          <p:nvPr/>
        </p:nvSpPr>
        <p:spPr>
          <a:xfrm>
            <a:off x="1526491" y="2917321"/>
            <a:ext cx="6091018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five dollars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5-2 It’s five dollars.">
            <a:hlinkClick r:id="" action="ppaction://media"/>
            <a:extLst>
              <a:ext uri="{FF2B5EF4-FFF2-40B4-BE49-F238E27FC236}">
                <a16:creationId xmlns:a16="http://schemas.microsoft.com/office/drawing/2014/main" id="{C7F920C9-F826-EF88-0C2B-CC52D5DF48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15975" y="1984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65767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80980-CC7E-F272-CDFD-001AE6F93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466E5B8-70AA-760E-67F5-A4EF792ACFE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4250B10-556F-D64A-4A46-B6432DB17DBE}"/>
              </a:ext>
            </a:extLst>
          </p:cNvPr>
          <p:cNvSpPr txBox="1"/>
          <p:nvPr/>
        </p:nvSpPr>
        <p:spPr>
          <a:xfrm>
            <a:off x="763793" y="2321004"/>
            <a:ext cx="761641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どのようにして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来ますか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学校に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1 How do you come to school">
            <a:hlinkClick r:id="" action="ppaction://media"/>
            <a:extLst>
              <a:ext uri="{FF2B5EF4-FFF2-40B4-BE49-F238E27FC236}">
                <a16:creationId xmlns:a16="http://schemas.microsoft.com/office/drawing/2014/main" id="{FFB5EEE3-3375-7476-FB73-B1391694B1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90625" y="24479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38519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12D826-5EC6-2FB1-F0D8-9C86FB584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61BDCD0-EB93-1FFE-5549-97B78B37D09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C9FF756-05D9-09D0-DE51-DAA9B2A3C4D3}"/>
              </a:ext>
            </a:extLst>
          </p:cNvPr>
          <p:cNvSpPr txBox="1"/>
          <p:nvPr/>
        </p:nvSpPr>
        <p:spPr>
          <a:xfrm>
            <a:off x="1353613" y="2875002"/>
            <a:ext cx="64367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５ドル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5-2 It’s five dollars.">
            <a:hlinkClick r:id="" action="ppaction://media"/>
            <a:extLst>
              <a:ext uri="{FF2B5EF4-FFF2-40B4-BE49-F238E27FC236}">
                <a16:creationId xmlns:a16="http://schemas.microsoft.com/office/drawing/2014/main" id="{80286500-6339-89A8-6B15-A0CB16B9D84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15975" y="1984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09425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D20A04-EB83-DCB5-D047-98D2A5327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6403EC5-5692-0963-95E6-3FBD579D263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7DD2506-AB03-4C21-4834-C57771D573B1}"/>
              </a:ext>
            </a:extLst>
          </p:cNvPr>
          <p:cNvSpPr txBox="1"/>
          <p:nvPr/>
        </p:nvSpPr>
        <p:spPr>
          <a:xfrm>
            <a:off x="696216" y="4636321"/>
            <a:ext cx="7751558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much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hat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E33E93F-1DAB-3F10-877E-EAA8C8A9187B}"/>
              </a:ext>
            </a:extLst>
          </p:cNvPr>
          <p:cNvSpPr txBox="1"/>
          <p:nvPr/>
        </p:nvSpPr>
        <p:spPr>
          <a:xfrm>
            <a:off x="429332" y="1198322"/>
            <a:ext cx="828532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いくら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あの帽子は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5-3 How much is that hat">
            <a:hlinkClick r:id="" action="ppaction://media"/>
            <a:extLst>
              <a:ext uri="{FF2B5EF4-FFF2-40B4-BE49-F238E27FC236}">
                <a16:creationId xmlns:a16="http://schemas.microsoft.com/office/drawing/2014/main" id="{70576E4B-2F24-C30D-EC21-9ABF8A06D51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17575" y="1793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96643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FDD949-4AE3-FE5C-F90E-12C235E9F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C4C3D7C-93D7-FE2B-AEF1-F06601F1E8A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3439DEA-8F41-DCF4-220F-E84432190521}"/>
              </a:ext>
            </a:extLst>
          </p:cNvPr>
          <p:cNvSpPr txBox="1"/>
          <p:nvPr/>
        </p:nvSpPr>
        <p:spPr>
          <a:xfrm>
            <a:off x="177165" y="2917321"/>
            <a:ext cx="878967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[m---]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hat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5-3 How much is that hat">
            <a:hlinkClick r:id="" action="ppaction://media"/>
            <a:extLst>
              <a:ext uri="{FF2B5EF4-FFF2-40B4-BE49-F238E27FC236}">
                <a16:creationId xmlns:a16="http://schemas.microsoft.com/office/drawing/2014/main" id="{3AA9E3C7-1AD5-0065-8AE4-2B26F640B2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17575" y="1793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52510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29652E-6BBA-0F13-2C05-21585A610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A94246F-1830-A250-B58C-E3FD544F3B5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22C7C03-9677-1359-C423-F59329741161}"/>
              </a:ext>
            </a:extLst>
          </p:cNvPr>
          <p:cNvSpPr txBox="1"/>
          <p:nvPr/>
        </p:nvSpPr>
        <p:spPr>
          <a:xfrm>
            <a:off x="429336" y="2875002"/>
            <a:ext cx="828532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いくら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あの帽子は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3" name="05-3 How much is that hat">
            <a:hlinkClick r:id="" action="ppaction://media"/>
            <a:extLst>
              <a:ext uri="{FF2B5EF4-FFF2-40B4-BE49-F238E27FC236}">
                <a16:creationId xmlns:a16="http://schemas.microsoft.com/office/drawing/2014/main" id="{9EDB0DA9-EC8F-77D6-714C-8B484BD6846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17575" y="1793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43047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D64BBE-CD0B-12A0-5A03-6FC6DF13F3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1BB4DD4-B8A3-4553-D0CF-1626F1CB75B1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F5B42B6-784C-6D41-8FCD-6CA9FCD59F6A}"/>
              </a:ext>
            </a:extLst>
          </p:cNvPr>
          <p:cNvSpPr txBox="1"/>
          <p:nvPr/>
        </p:nvSpPr>
        <p:spPr>
          <a:xfrm>
            <a:off x="1227456" y="1198322"/>
            <a:ext cx="66890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ドル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83527BB-9CC8-79CD-2CEC-31D209BAEB46}"/>
              </a:ext>
            </a:extLst>
          </p:cNvPr>
          <p:cNvSpPr txBox="1"/>
          <p:nvPr/>
        </p:nvSpPr>
        <p:spPr>
          <a:xfrm>
            <a:off x="1238886" y="4636321"/>
            <a:ext cx="6677658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fifteen dollars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4" name="05-4 It’s fifteen dollars.">
            <a:hlinkClick r:id="" action="ppaction://media"/>
            <a:extLst>
              <a:ext uri="{FF2B5EF4-FFF2-40B4-BE49-F238E27FC236}">
                <a16:creationId xmlns:a16="http://schemas.microsoft.com/office/drawing/2014/main" id="{D1CFBAF5-7E6A-B033-E66F-3C0338BF2B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47775" y="15208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5005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825F-54C5-999D-FE1E-B223FC9A7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2A77EA5-FE9C-425A-088A-E0CD2B69841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415CE1D-50CE-F8C2-0CDC-E4A66B57205C}"/>
              </a:ext>
            </a:extLst>
          </p:cNvPr>
          <p:cNvSpPr txBox="1"/>
          <p:nvPr/>
        </p:nvSpPr>
        <p:spPr>
          <a:xfrm>
            <a:off x="844936" y="2917321"/>
            <a:ext cx="7454127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fifteen [d------]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5-4 It’s fifteen dollars.">
            <a:hlinkClick r:id="" action="ppaction://media"/>
            <a:extLst>
              <a:ext uri="{FF2B5EF4-FFF2-40B4-BE49-F238E27FC236}">
                <a16:creationId xmlns:a16="http://schemas.microsoft.com/office/drawing/2014/main" id="{F3A7F7E2-FA94-1883-68FF-354266CAEB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47775" y="15208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4399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65665-BC2A-9938-6451-39C392427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3C35AB2-61D0-A52F-DC60-BB8D4CF308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3663DE5-9727-1200-0C71-98B08696B0F4}"/>
              </a:ext>
            </a:extLst>
          </p:cNvPr>
          <p:cNvSpPr txBox="1"/>
          <p:nvPr/>
        </p:nvSpPr>
        <p:spPr>
          <a:xfrm>
            <a:off x="1201914" y="2875002"/>
            <a:ext cx="674017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それは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ドル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5-4 It’s fifteen dollars.">
            <a:hlinkClick r:id="" action="ppaction://media"/>
            <a:extLst>
              <a:ext uri="{FF2B5EF4-FFF2-40B4-BE49-F238E27FC236}">
                <a16:creationId xmlns:a16="http://schemas.microsoft.com/office/drawing/2014/main" id="{50E19988-92A3-A781-FF90-1F8EA2A001A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47775" y="15208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9302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F74796-6CA8-AE88-0952-147F860E7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8298DCB-1646-AB9D-406E-993BCA6EE33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E30A9B3-D585-1D76-D9BC-9214B573D4AB}"/>
              </a:ext>
            </a:extLst>
          </p:cNvPr>
          <p:cNvSpPr txBox="1"/>
          <p:nvPr/>
        </p:nvSpPr>
        <p:spPr>
          <a:xfrm>
            <a:off x="1673489" y="4128490"/>
            <a:ext cx="579701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come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to school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4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by bike.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10A5DD4-2F51-134F-AAE1-EBCE55B4C65F}"/>
              </a:ext>
            </a:extLst>
          </p:cNvPr>
          <p:cNvSpPr txBox="1"/>
          <p:nvPr/>
        </p:nvSpPr>
        <p:spPr>
          <a:xfrm>
            <a:off x="1325873" y="690490"/>
            <a:ext cx="649224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来ます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学校に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自転車で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</p:txBody>
      </p:sp>
      <p:pic>
        <p:nvPicPr>
          <p:cNvPr id="2" name="01-2 I come to school by bike.">
            <a:hlinkClick r:id="" action="ppaction://media"/>
            <a:extLst>
              <a:ext uri="{FF2B5EF4-FFF2-40B4-BE49-F238E27FC236}">
                <a16:creationId xmlns:a16="http://schemas.microsoft.com/office/drawing/2014/main" id="{F2631753-5D95-5F32-7A06-9A370F6D25F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42975" y="17240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81563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FAC3EA-1402-4C38-BB15-C4663134AF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5EAD30D-0DE2-2891-7729-8F452C5FD91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3B1B777-4885-BEC8-6AE5-148FCA6FFBF6}"/>
              </a:ext>
            </a:extLst>
          </p:cNvPr>
          <p:cNvSpPr txBox="1"/>
          <p:nvPr/>
        </p:nvSpPr>
        <p:spPr>
          <a:xfrm>
            <a:off x="1439172" y="2409490"/>
            <a:ext cx="626565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[c---]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[t-] school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4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[b-] bike.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1-2 I come to school by bike.">
            <a:hlinkClick r:id="" action="ppaction://media"/>
            <a:extLst>
              <a:ext uri="{FF2B5EF4-FFF2-40B4-BE49-F238E27FC236}">
                <a16:creationId xmlns:a16="http://schemas.microsoft.com/office/drawing/2014/main" id="{0638C52D-26C2-2ED6-0BCC-0D6C7D13D4F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42975" y="17240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11528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16609</TotalTime>
  <Words>1590</Words>
  <Application>Microsoft Office PowerPoint</Application>
  <PresentationFormat>画面に合わせる (4:3)</PresentationFormat>
  <Paragraphs>254</Paragraphs>
  <Slides>76</Slides>
  <Notes>60</Notes>
  <HiddenSlides>0</HiddenSlides>
  <MMClips>60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76</vt:i4>
      </vt:variant>
    </vt:vector>
  </HeadingPairs>
  <TitlesOfParts>
    <vt:vector size="83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2119</cp:revision>
  <cp:lastPrinted>2016-06-23T16:36:17Z</cp:lastPrinted>
  <dcterms:created xsi:type="dcterms:W3CDTF">2016-05-30T03:13:09Z</dcterms:created>
  <dcterms:modified xsi:type="dcterms:W3CDTF">2025-09-30T07:14:55Z</dcterms:modified>
</cp:coreProperties>
</file>