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72" r:id="rId2"/>
    <p:sldId id="3695" r:id="rId3"/>
    <p:sldId id="4318" r:id="rId4"/>
    <p:sldId id="4319" r:id="rId5"/>
    <p:sldId id="4320" r:id="rId6"/>
    <p:sldId id="4321" r:id="rId7"/>
    <p:sldId id="4322" r:id="rId8"/>
    <p:sldId id="4323" r:id="rId9"/>
    <p:sldId id="4324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248D3-2994-BFF2-EA6C-E080242E8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6442487-BF7A-5796-C521-2986627B95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50" b="80270"/>
          <a:stretch>
            <a:fillRect/>
          </a:stretch>
        </p:blipFill>
        <p:spPr>
          <a:xfrm>
            <a:off x="292216" y="1022217"/>
            <a:ext cx="8596800" cy="73759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2BBDD5-8708-F83C-0371-03771307D39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671A7F-E91C-7EAB-0F10-7615425D4378}"/>
              </a:ext>
            </a:extLst>
          </p:cNvPr>
          <p:cNvSpPr txBox="1"/>
          <p:nvPr/>
        </p:nvSpPr>
        <p:spPr>
          <a:xfrm>
            <a:off x="537493" y="2732438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am('m)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Yuki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= Yuki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BBE59C6-9BC9-2A78-CF43-FA443CF3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D8B026-A105-31AD-3D56-65363503DBD0}"/>
              </a:ext>
            </a:extLst>
          </p:cNvPr>
          <p:cNvSpPr txBox="1"/>
          <p:nvPr/>
        </p:nvSpPr>
        <p:spPr>
          <a:xfrm>
            <a:off x="537494" y="1858900"/>
            <a:ext cx="165203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私はユキです。</a:t>
            </a:r>
          </a:p>
        </p:txBody>
      </p:sp>
    </p:spTree>
    <p:extLst>
      <p:ext uri="{BB962C8B-B14F-4D97-AF65-F5344CB8AC3E}">
        <p14:creationId xmlns:p14="http://schemas.microsoft.com/office/powerpoint/2010/main" val="8282460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0C1FF-81EF-2116-A22E-857F8C669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ADD84FA-0E5A-F987-9D75-1BEAB139B9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51" b="69686"/>
          <a:stretch>
            <a:fillRect/>
          </a:stretch>
        </p:blipFill>
        <p:spPr>
          <a:xfrm>
            <a:off x="292216" y="1022217"/>
            <a:ext cx="8596800" cy="62917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10DB59D-9E39-92C0-C1CB-6A16CFDB8844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4CE53A-C10E-5B90-469C-4ED9AE52EFB9}"/>
              </a:ext>
            </a:extLst>
          </p:cNvPr>
          <p:cNvSpPr txBox="1"/>
          <p:nvPr/>
        </p:nvSpPr>
        <p:spPr>
          <a:xfrm>
            <a:off x="537493" y="2732438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favorite subject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English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favorite subject = English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A7D6B70-8C47-C8CC-A4F9-8A7AABEED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B4CA37-8720-37F0-D66E-A754288A1243}"/>
              </a:ext>
            </a:extLst>
          </p:cNvPr>
          <p:cNvSpPr txBox="1"/>
          <p:nvPr/>
        </p:nvSpPr>
        <p:spPr>
          <a:xfrm>
            <a:off x="537494" y="1858900"/>
            <a:ext cx="386672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私のいちばん好きな科目は英語です。</a:t>
            </a:r>
          </a:p>
        </p:txBody>
      </p:sp>
    </p:spTree>
    <p:extLst>
      <p:ext uri="{BB962C8B-B14F-4D97-AF65-F5344CB8AC3E}">
        <p14:creationId xmlns:p14="http://schemas.microsoft.com/office/powerpoint/2010/main" val="258916434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56084-9F81-C31C-80E0-EC20B3DA9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1979CE1-FCB0-2DA7-A565-AAFAFB31A6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552" b="55277"/>
          <a:stretch>
            <a:fillRect/>
          </a:stretch>
        </p:blipFill>
        <p:spPr>
          <a:xfrm>
            <a:off x="292216" y="924729"/>
            <a:ext cx="8596800" cy="90601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714F0DA-DCA9-3078-E7C8-E7765E52C0AA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9BC2F7D-9054-7BBA-96AB-D72D36FA36E2}"/>
              </a:ext>
            </a:extLst>
          </p:cNvPr>
          <p:cNvSpPr txBox="1"/>
          <p:nvPr/>
        </p:nvSpPr>
        <p:spPr>
          <a:xfrm>
            <a:off x="537493" y="2732438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（主語）、（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English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は助動詞で、主語の前に置くことで疑問文を形成します。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How long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は「どれくらいの時間？」をたずねる疑問詞で、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この文では動詞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a 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6B998C1-94A4-AA3B-A7F1-2C509F1DD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9D52FC-0167-889A-2DB6-929BC35D0C77}"/>
              </a:ext>
            </a:extLst>
          </p:cNvPr>
          <p:cNvSpPr txBox="1"/>
          <p:nvPr/>
        </p:nvSpPr>
        <p:spPr>
          <a:xfrm>
            <a:off x="537494" y="1858900"/>
            <a:ext cx="528446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あなたたちは、１日にどれくらい英語を勉強しますか。</a:t>
            </a:r>
          </a:p>
        </p:txBody>
      </p:sp>
    </p:spTree>
    <p:extLst>
      <p:ext uri="{BB962C8B-B14F-4D97-AF65-F5344CB8AC3E}">
        <p14:creationId xmlns:p14="http://schemas.microsoft.com/office/powerpoint/2010/main" val="96903125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99234-6D8E-1323-FF11-E065E781B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32F309C-7C46-89DA-5BF3-0381A7D84B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194" b="46801"/>
          <a:stretch>
            <a:fillRect/>
          </a:stretch>
        </p:blipFill>
        <p:spPr>
          <a:xfrm>
            <a:off x="292216" y="988661"/>
            <a:ext cx="8596800" cy="71306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956F827-4543-8C07-FB5D-AD67BB545CA4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E80C0AF-AA6D-6D0F-4CA6-80F8E961CE00}"/>
              </a:ext>
            </a:extLst>
          </p:cNvPr>
          <p:cNvSpPr txBox="1"/>
          <p:nvPr/>
        </p:nvSpPr>
        <p:spPr>
          <a:xfrm>
            <a:off x="537493" y="2732438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English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an hour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時間」という意味をもち、動詞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「どれくらいの時間勉強するか」を説明しています。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from Monday to Friday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「月曜から金曜まで」という意味をもち、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を修飾し、「いつ勉強するか」を説明しています。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2659D29-EBC9-1F2F-9679-24D07E4DF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4DF5A5-D5B3-94E8-B2BF-58E8AC636172}"/>
              </a:ext>
            </a:extLst>
          </p:cNvPr>
          <p:cNvSpPr txBox="1"/>
          <p:nvPr/>
        </p:nvSpPr>
        <p:spPr>
          <a:xfrm>
            <a:off x="537494" y="1858900"/>
            <a:ext cx="561163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私は、月曜日から金曜日まで１時間、英語を勉強します。</a:t>
            </a:r>
          </a:p>
        </p:txBody>
      </p:sp>
    </p:spTree>
    <p:extLst>
      <p:ext uri="{BB962C8B-B14F-4D97-AF65-F5344CB8AC3E}">
        <p14:creationId xmlns:p14="http://schemas.microsoft.com/office/powerpoint/2010/main" val="405738025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52DC1-3033-B7DB-B2B0-36A10BAC6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36C43BA-A548-5A47-0C54-ACCFAD8EBE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361" b="35209"/>
          <a:stretch>
            <a:fillRect/>
          </a:stretch>
        </p:blipFill>
        <p:spPr>
          <a:xfrm>
            <a:off x="292216" y="1022217"/>
            <a:ext cx="8596800" cy="66189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B0BDD99-BAF0-AFC1-05DD-0F887B8FF81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82C96D0-340C-9780-B7C0-EEF821F4507F}"/>
              </a:ext>
            </a:extLst>
          </p:cNvPr>
          <p:cNvSpPr txBox="1"/>
          <p:nvPr/>
        </p:nvSpPr>
        <p:spPr>
          <a:xfrm>
            <a:off x="537493" y="2732438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don’t study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Saturday or Sunday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「土曜または日曜に」という意味をもち、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を修飾し、「いつ勉強するか（しないか）」を説明しています。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4CE0303-087F-508D-977E-A9EC0AEA1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91F569-3C2C-3C53-8C82-A2D9B8B474EE}"/>
              </a:ext>
            </a:extLst>
          </p:cNvPr>
          <p:cNvSpPr txBox="1"/>
          <p:nvPr/>
        </p:nvSpPr>
        <p:spPr>
          <a:xfrm>
            <a:off x="537494" y="1858900"/>
            <a:ext cx="488179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土曜日と日曜日には、私はそれを勉強しません。</a:t>
            </a:r>
          </a:p>
        </p:txBody>
      </p:sp>
    </p:spTree>
    <p:extLst>
      <p:ext uri="{BB962C8B-B14F-4D97-AF65-F5344CB8AC3E}">
        <p14:creationId xmlns:p14="http://schemas.microsoft.com/office/powerpoint/2010/main" val="40578867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C3892-8A70-0777-1BCE-9E85DCC0F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99BAD24-87A4-55BE-AA47-4E354CE95F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029" b="21176"/>
          <a:stretch>
            <a:fillRect/>
          </a:stretch>
        </p:blipFill>
        <p:spPr>
          <a:xfrm>
            <a:off x="292216" y="924729"/>
            <a:ext cx="8596800" cy="87245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5F27DFF-028E-99DE-287D-D5FC9317F693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FDCB7A-F763-C1D3-121D-1BCD78738116}"/>
              </a:ext>
            </a:extLst>
          </p:cNvPr>
          <p:cNvSpPr txBox="1"/>
          <p:nvPr/>
        </p:nvSpPr>
        <p:spPr>
          <a:xfrm>
            <a:off x="537493" y="2732438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（主語）、（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English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は「どのように」という方法をたずねる疑問詞で、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この文では動詞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66978C1-07D7-8F4C-9965-140E1FC39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DEAA14-79B4-4AAE-59C7-CA61ED3F0C84}"/>
              </a:ext>
            </a:extLst>
          </p:cNvPr>
          <p:cNvSpPr txBox="1"/>
          <p:nvPr/>
        </p:nvSpPr>
        <p:spPr>
          <a:xfrm>
            <a:off x="537494" y="1858900"/>
            <a:ext cx="469723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あなたたちはどんなふうに英語を勉強しますか。</a:t>
            </a:r>
          </a:p>
        </p:txBody>
      </p:sp>
    </p:spTree>
    <p:extLst>
      <p:ext uri="{BB962C8B-B14F-4D97-AF65-F5344CB8AC3E}">
        <p14:creationId xmlns:p14="http://schemas.microsoft.com/office/powerpoint/2010/main" val="15681196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DF121-3AA3-946A-CAC8-4541F2641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2C7AEE7-2FBC-4833-C82D-7ADF92C2E9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72" b="11946"/>
          <a:stretch>
            <a:fillRect/>
          </a:stretch>
        </p:blipFill>
        <p:spPr>
          <a:xfrm>
            <a:off x="292216" y="1022217"/>
            <a:ext cx="8596800" cy="74662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D95B4CF-963C-5547-E131-127E2C48FE15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EAAF17F-718B-33A6-E8DC-466CD3B3EE6C}"/>
              </a:ext>
            </a:extLst>
          </p:cNvPr>
          <p:cNvSpPr txBox="1"/>
          <p:nvPr/>
        </p:nvSpPr>
        <p:spPr>
          <a:xfrm>
            <a:off x="537493" y="2732438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textbooks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many times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「何度」という意味をもち、動詞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「どれくらいの頻度で読むか」を説明しています。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1674513-2F51-CE25-7EFB-204ADAAC3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5B5FBE-DF9C-EED8-174D-49ED08B93F12}"/>
              </a:ext>
            </a:extLst>
          </p:cNvPr>
          <p:cNvSpPr txBox="1"/>
          <p:nvPr/>
        </p:nvSpPr>
        <p:spPr>
          <a:xfrm>
            <a:off x="537494" y="1858900"/>
            <a:ext cx="316205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私は何度も教科書を読みます。</a:t>
            </a:r>
          </a:p>
        </p:txBody>
      </p:sp>
    </p:spTree>
    <p:extLst>
      <p:ext uri="{BB962C8B-B14F-4D97-AF65-F5344CB8AC3E}">
        <p14:creationId xmlns:p14="http://schemas.microsoft.com/office/powerpoint/2010/main" val="89775045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D3557-A05B-2FBD-ED5E-54F081CAB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7FEAA3D-3B75-A673-5AD2-7EEB97CB1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067" b="739"/>
          <a:stretch>
            <a:fillRect/>
          </a:stretch>
        </p:blipFill>
        <p:spPr>
          <a:xfrm>
            <a:off x="292216" y="1022217"/>
            <a:ext cx="8596800" cy="72984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9C4074E-B1F2-5073-CAFB-98B057AA84DE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91B1C34-C829-C5E7-A018-55F333758EDB}"/>
              </a:ext>
            </a:extLst>
          </p:cNvPr>
          <p:cNvSpPr txBox="1"/>
          <p:nvPr/>
        </p:nvSpPr>
        <p:spPr>
          <a:xfrm>
            <a:off x="537493" y="2732438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listen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English songs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「英語の歌を」という意味をもち、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listen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を修飾し、「何を聞くか」を説明しています。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「～もまた」という意味をもち、文全体を修飾しています。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8A5A5D2-8495-16C0-C222-9EF2E1B0A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71B5F7-AC40-1F18-7651-C2CFAF585A89}"/>
              </a:ext>
            </a:extLst>
          </p:cNvPr>
          <p:cNvSpPr txBox="1"/>
          <p:nvPr/>
        </p:nvSpPr>
        <p:spPr>
          <a:xfrm>
            <a:off x="537495" y="1858900"/>
            <a:ext cx="281810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また、英語の歌も聞きます。</a:t>
            </a:r>
          </a:p>
        </p:txBody>
      </p:sp>
    </p:spTree>
    <p:extLst>
      <p:ext uri="{BB962C8B-B14F-4D97-AF65-F5344CB8AC3E}">
        <p14:creationId xmlns:p14="http://schemas.microsoft.com/office/powerpoint/2010/main" val="23931229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16607</TotalTime>
  <Words>674</Words>
  <Application>Microsoft Office PowerPoint</Application>
  <PresentationFormat>画面に合わせる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2119</cp:revision>
  <cp:lastPrinted>2016-06-23T16:36:17Z</cp:lastPrinted>
  <dcterms:created xsi:type="dcterms:W3CDTF">2016-05-30T03:13:09Z</dcterms:created>
  <dcterms:modified xsi:type="dcterms:W3CDTF">2025-09-30T07:25:10Z</dcterms:modified>
</cp:coreProperties>
</file>