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handoutMasterIdLst>
    <p:handoutMasterId r:id="rId40"/>
  </p:handoutMasterIdLst>
  <p:sldIdLst>
    <p:sldId id="4306" r:id="rId2"/>
    <p:sldId id="3445" r:id="rId3"/>
    <p:sldId id="2531" r:id="rId4"/>
    <p:sldId id="3610" r:id="rId5"/>
    <p:sldId id="3611" r:id="rId6"/>
    <p:sldId id="3612" r:id="rId7"/>
    <p:sldId id="3613" r:id="rId8"/>
    <p:sldId id="3614" r:id="rId9"/>
    <p:sldId id="4305" r:id="rId10"/>
    <p:sldId id="3644" r:id="rId11"/>
    <p:sldId id="3524" r:id="rId12"/>
    <p:sldId id="4304" r:id="rId13"/>
    <p:sldId id="3561" r:id="rId14"/>
    <p:sldId id="3562" r:id="rId15"/>
    <p:sldId id="3661" r:id="rId16"/>
    <p:sldId id="3681" r:id="rId17"/>
    <p:sldId id="3563" r:id="rId18"/>
    <p:sldId id="3564" r:id="rId19"/>
    <p:sldId id="3565" r:id="rId20"/>
    <p:sldId id="3566" r:id="rId21"/>
    <p:sldId id="3567" r:id="rId22"/>
    <p:sldId id="3568" r:id="rId23"/>
    <p:sldId id="3569" r:id="rId24"/>
    <p:sldId id="3570" r:id="rId25"/>
    <p:sldId id="3573" r:id="rId26"/>
    <p:sldId id="3648" r:id="rId27"/>
    <p:sldId id="3577" r:id="rId28"/>
    <p:sldId id="3649" r:id="rId29"/>
    <p:sldId id="3650" r:id="rId30"/>
    <p:sldId id="3583" r:id="rId31"/>
    <p:sldId id="3587" r:id="rId32"/>
    <p:sldId id="3588" r:id="rId33"/>
    <p:sldId id="3589" r:id="rId34"/>
    <p:sldId id="3590" r:id="rId35"/>
    <p:sldId id="3655" r:id="rId36"/>
    <p:sldId id="3595" r:id="rId37"/>
    <p:sldId id="3609" r:id="rId38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644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28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9.mp3"/><Relationship Id="rId7" Type="http://schemas.openxmlformats.org/officeDocument/2006/relationships/image" Target="../media/image8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9.mp3"/><Relationship Id="rId9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0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0.mp3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media" Target="../media/media14.wav"/><Relationship Id="rId7" Type="http://schemas.openxmlformats.org/officeDocument/2006/relationships/image" Target="../media/image2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4.wav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14.wav"/><Relationship Id="rId7" Type="http://schemas.openxmlformats.org/officeDocument/2006/relationships/image" Target="../media/image2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4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media" Target="../media/media14.wav"/><Relationship Id="rId7" Type="http://schemas.openxmlformats.org/officeDocument/2006/relationships/image" Target="../media/image2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4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media" Target="../media/media15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16.mp3"/><Relationship Id="rId11" Type="http://schemas.openxmlformats.org/officeDocument/2006/relationships/image" Target="../media/image8.png"/><Relationship Id="rId5" Type="http://schemas.microsoft.com/office/2007/relationships/media" Target="../media/media16.mp3"/><Relationship Id="rId10" Type="http://schemas.openxmlformats.org/officeDocument/2006/relationships/image" Target="../media/image7.png"/><Relationship Id="rId4" Type="http://schemas.openxmlformats.org/officeDocument/2006/relationships/audio" Target="../media/media15.mp3"/><Relationship Id="rId9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23.png"/><Relationship Id="rId3" Type="http://schemas.microsoft.com/office/2007/relationships/media" Target="../media/media18.mp3"/><Relationship Id="rId7" Type="http://schemas.openxmlformats.org/officeDocument/2006/relationships/image" Target="../media/image8.png"/><Relationship Id="rId12" Type="http://schemas.openxmlformats.org/officeDocument/2006/relationships/image" Target="../media/image22.svg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7.png"/><Relationship Id="rId11" Type="http://schemas.openxmlformats.org/officeDocument/2006/relationships/image" Target="../media/image21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0.svg"/><Relationship Id="rId4" Type="http://schemas.openxmlformats.org/officeDocument/2006/relationships/audio" Target="../media/media18.mp3"/><Relationship Id="rId9" Type="http://schemas.openxmlformats.org/officeDocument/2006/relationships/image" Target="../media/image19.png"/><Relationship Id="rId1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20.mp3"/><Relationship Id="rId7" Type="http://schemas.openxmlformats.org/officeDocument/2006/relationships/image" Target="../media/image8.png"/><Relationship Id="rId12" Type="http://schemas.openxmlformats.org/officeDocument/2006/relationships/image" Target="../media/image2.png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7.png"/><Relationship Id="rId11" Type="http://schemas.openxmlformats.org/officeDocument/2006/relationships/image" Target="../media/image10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5.png"/><Relationship Id="rId4" Type="http://schemas.openxmlformats.org/officeDocument/2006/relationships/audio" Target="../media/media20.mp3"/><Relationship Id="rId9" Type="http://schemas.openxmlformats.org/officeDocument/2006/relationships/image" Target="../media/image2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161608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No.22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14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疑問詞で始まる疑問文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2. How 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? How many 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?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2826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D9C5AD66-F7E8-44C5-A3B9-0E91EBB6B121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2044364-3D5C-486D-7191-A5D0A5AE564A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F661D937-8AB6-5C6B-AFA4-5F5B082C9474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56BB1B25-ABAD-6C4C-AB0F-055AEF11F842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8A691F06-8B7B-9F92-D71D-8A11AEFD5EA7}"/>
                </a:ext>
              </a:extLst>
            </p:cNvPr>
            <p:cNvSpPr txBox="1"/>
            <p:nvPr/>
          </p:nvSpPr>
          <p:spPr>
            <a:xfrm>
              <a:off x="404076" y="1591000"/>
              <a:ext cx="8273199" cy="10772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「ユキは、月曜日から土曜日まで英語を勉強します」</a:t>
              </a:r>
            </a:p>
          </p:txBody>
        </p:sp>
      </p:grpSp>
      <p:pic>
        <p:nvPicPr>
          <p:cNvPr id="16" name="図 15">
            <a:extLst>
              <a:ext uri="{FF2B5EF4-FFF2-40B4-BE49-F238E27FC236}">
                <a16:creationId xmlns:a16="http://schemas.microsoft.com/office/drawing/2014/main" id="{8711808F-5982-06CB-B1D2-A8E4303E1A1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7" name="乗算記号 16">
            <a:extLst>
              <a:ext uri="{FF2B5EF4-FFF2-40B4-BE49-F238E27FC236}">
                <a16:creationId xmlns:a16="http://schemas.microsoft.com/office/drawing/2014/main" id="{18F942C2-03A4-18A4-5BD2-68FDAAFD7C1F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9" name="楕円 18">
            <a:extLst>
              <a:ext uri="{FF2B5EF4-FFF2-40B4-BE49-F238E27FC236}">
                <a16:creationId xmlns:a16="http://schemas.microsoft.com/office/drawing/2014/main" id="{D243D199-7C64-E4CF-7D8E-6B25CB87FFB2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AS_G1_22_05_reading_s1_1">
            <a:hlinkClick r:id="" action="ppaction://media"/>
            <a:extLst>
              <a:ext uri="{FF2B5EF4-FFF2-40B4-BE49-F238E27FC236}">
                <a16:creationId xmlns:a16="http://schemas.microsoft.com/office/drawing/2014/main" id="{959C255E-4A36-B01D-D6A4-BE42641903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223500" y="2922588"/>
            <a:ext cx="406400" cy="406400"/>
          </a:xfrm>
          <a:prstGeom prst="rect">
            <a:avLst/>
          </a:prstGeom>
        </p:spPr>
      </p:pic>
      <p:pic>
        <p:nvPicPr>
          <p:cNvPr id="8" name="AS_G1_22_06_reading_s1_2">
            <a:hlinkClick r:id="" action="ppaction://media"/>
            <a:extLst>
              <a:ext uri="{FF2B5EF4-FFF2-40B4-BE49-F238E27FC236}">
                <a16:creationId xmlns:a16="http://schemas.microsoft.com/office/drawing/2014/main" id="{DF64FFB4-0C67-43FF-5159-A96847825BD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953533" y="290512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263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814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sp>
        <p:nvSpPr>
          <p:cNvPr id="2" name="乗算記号 1">
            <a:extLst>
              <a:ext uri="{FF2B5EF4-FFF2-40B4-BE49-F238E27FC236}">
                <a16:creationId xmlns:a16="http://schemas.microsoft.com/office/drawing/2014/main" id="{8A747158-49E2-615B-F183-5B36362C7341}"/>
              </a:ext>
            </a:extLst>
          </p:cNvPr>
          <p:cNvSpPr/>
          <p:nvPr/>
        </p:nvSpPr>
        <p:spPr>
          <a:xfrm>
            <a:off x="2680643" y="307449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4587801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1" name="図 30">
            <a:extLst>
              <a:ext uri="{FF2B5EF4-FFF2-40B4-BE49-F238E27FC236}">
                <a16:creationId xmlns:a16="http://schemas.microsoft.com/office/drawing/2014/main" id="{4331C5C2-4C81-E821-5E68-007CF91D62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00" y="1309687"/>
            <a:ext cx="8848800" cy="3734876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>
            <a:cxnSpLocks/>
          </p:cNvCxnSpPr>
          <p:nvPr/>
        </p:nvCxnSpPr>
        <p:spPr>
          <a:xfrm flipH="1">
            <a:off x="1038636" y="145369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S_G1_22_07_reading_s2">
            <a:hlinkClick r:id="" action="ppaction://media"/>
            <a:extLst>
              <a:ext uri="{FF2B5EF4-FFF2-40B4-BE49-F238E27FC236}">
                <a16:creationId xmlns:a16="http://schemas.microsoft.com/office/drawing/2014/main" id="{409D333F-8D35-9A27-6703-F336F026BF2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4474" y="269770"/>
            <a:ext cx="406400" cy="406400"/>
          </a:xfrm>
          <a:prstGeom prst="rect">
            <a:avLst/>
          </a:prstGeom>
        </p:spPr>
      </p:pic>
      <p:pic>
        <p:nvPicPr>
          <p:cNvPr id="4" name="AS_G1_22_07_reading_s2">
            <a:hlinkClick r:id="" action="ppaction://media"/>
            <a:extLst>
              <a:ext uri="{FF2B5EF4-FFF2-40B4-BE49-F238E27FC236}">
                <a16:creationId xmlns:a16="http://schemas.microsoft.com/office/drawing/2014/main" id="{4B94A4AE-D10E-0CFF-D4F1-640FB1F6061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4474" y="-847830"/>
            <a:ext cx="406400" cy="406400"/>
          </a:xfrm>
          <a:prstGeom prst="rect">
            <a:avLst/>
          </a:prstGeom>
        </p:spPr>
      </p:pic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C9BF28DB-92D8-28AE-C042-905B584857DB}"/>
              </a:ext>
            </a:extLst>
          </p:cNvPr>
          <p:cNvCxnSpPr>
            <a:cxnSpLocks/>
          </p:cNvCxnSpPr>
          <p:nvPr/>
        </p:nvCxnSpPr>
        <p:spPr>
          <a:xfrm flipH="1">
            <a:off x="2320505" y="145369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B7CF57F4-F4E4-965A-949A-AAE73476BD7C}"/>
              </a:ext>
            </a:extLst>
          </p:cNvPr>
          <p:cNvCxnSpPr>
            <a:cxnSpLocks/>
          </p:cNvCxnSpPr>
          <p:nvPr/>
        </p:nvCxnSpPr>
        <p:spPr>
          <a:xfrm flipH="1">
            <a:off x="3824566" y="145369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6A1E1937-13F5-B55A-3BE4-3BE8E0BC41E4}"/>
              </a:ext>
            </a:extLst>
          </p:cNvPr>
          <p:cNvCxnSpPr>
            <a:cxnSpLocks/>
          </p:cNvCxnSpPr>
          <p:nvPr/>
        </p:nvCxnSpPr>
        <p:spPr>
          <a:xfrm flipH="1">
            <a:off x="6532817" y="145369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DD514DC3-39E0-5D17-6269-37A6E2AD37EE}"/>
              </a:ext>
            </a:extLst>
          </p:cNvPr>
          <p:cNvCxnSpPr>
            <a:cxnSpLocks/>
          </p:cNvCxnSpPr>
          <p:nvPr/>
        </p:nvCxnSpPr>
        <p:spPr>
          <a:xfrm flipH="1">
            <a:off x="7942490" y="145369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3B21F643-4FD4-10FA-03FF-C0726A398756}"/>
              </a:ext>
            </a:extLst>
          </p:cNvPr>
          <p:cNvCxnSpPr>
            <a:cxnSpLocks/>
          </p:cNvCxnSpPr>
          <p:nvPr/>
        </p:nvCxnSpPr>
        <p:spPr>
          <a:xfrm flipH="1">
            <a:off x="892470" y="209463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8292DF90-E513-58C4-94D7-FD2DDE3CE529}"/>
              </a:ext>
            </a:extLst>
          </p:cNvPr>
          <p:cNvCxnSpPr>
            <a:cxnSpLocks/>
          </p:cNvCxnSpPr>
          <p:nvPr/>
        </p:nvCxnSpPr>
        <p:spPr>
          <a:xfrm flipH="1">
            <a:off x="3678401" y="209463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7094EA6F-1549-DD31-27C4-5F8E52802731}"/>
              </a:ext>
            </a:extLst>
          </p:cNvPr>
          <p:cNvCxnSpPr>
            <a:cxnSpLocks/>
          </p:cNvCxnSpPr>
          <p:nvPr/>
        </p:nvCxnSpPr>
        <p:spPr>
          <a:xfrm flipH="1">
            <a:off x="5071366" y="209463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6D5A07D8-EB0F-F7F2-9FF2-D9CF84BBB86A}"/>
              </a:ext>
            </a:extLst>
          </p:cNvPr>
          <p:cNvCxnSpPr>
            <a:cxnSpLocks/>
          </p:cNvCxnSpPr>
          <p:nvPr/>
        </p:nvCxnSpPr>
        <p:spPr>
          <a:xfrm flipH="1">
            <a:off x="7267635" y="209463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E91296EF-C27B-22FC-BDF4-E018CC632FA4}"/>
              </a:ext>
            </a:extLst>
          </p:cNvPr>
          <p:cNvCxnSpPr>
            <a:cxnSpLocks/>
          </p:cNvCxnSpPr>
          <p:nvPr/>
        </p:nvCxnSpPr>
        <p:spPr>
          <a:xfrm flipH="1">
            <a:off x="8780240" y="209463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6A36F050-703D-27CA-329C-FB45B7D558B4}"/>
              </a:ext>
            </a:extLst>
          </p:cNvPr>
          <p:cNvCxnSpPr>
            <a:cxnSpLocks/>
          </p:cNvCxnSpPr>
          <p:nvPr/>
        </p:nvCxnSpPr>
        <p:spPr>
          <a:xfrm flipH="1">
            <a:off x="2020516" y="272393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E0081B47-1183-5051-5B68-22877F5E9B7D}"/>
              </a:ext>
            </a:extLst>
          </p:cNvPr>
          <p:cNvCxnSpPr>
            <a:cxnSpLocks/>
          </p:cNvCxnSpPr>
          <p:nvPr/>
        </p:nvCxnSpPr>
        <p:spPr>
          <a:xfrm flipH="1">
            <a:off x="3379298" y="272393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CA45125A-98F5-73A7-FF4D-FC1AAE825990}"/>
              </a:ext>
            </a:extLst>
          </p:cNvPr>
          <p:cNvCxnSpPr>
            <a:cxnSpLocks/>
          </p:cNvCxnSpPr>
          <p:nvPr/>
        </p:nvCxnSpPr>
        <p:spPr>
          <a:xfrm flipH="1">
            <a:off x="5717643" y="272393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62605AA3-32F1-0EFB-356A-C017EFDEE20E}"/>
              </a:ext>
            </a:extLst>
          </p:cNvPr>
          <p:cNvCxnSpPr>
            <a:cxnSpLocks/>
          </p:cNvCxnSpPr>
          <p:nvPr/>
        </p:nvCxnSpPr>
        <p:spPr>
          <a:xfrm flipH="1">
            <a:off x="8755109" y="272393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DB19D3C1-7564-FC87-495C-842273C5E899}"/>
              </a:ext>
            </a:extLst>
          </p:cNvPr>
          <p:cNvCxnSpPr>
            <a:cxnSpLocks/>
          </p:cNvCxnSpPr>
          <p:nvPr/>
        </p:nvCxnSpPr>
        <p:spPr>
          <a:xfrm flipH="1">
            <a:off x="3865188" y="33174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0D3AA5ED-70A6-7D1F-9FF2-CC76C4441726}"/>
              </a:ext>
            </a:extLst>
          </p:cNvPr>
          <p:cNvCxnSpPr>
            <a:cxnSpLocks/>
          </p:cNvCxnSpPr>
          <p:nvPr/>
        </p:nvCxnSpPr>
        <p:spPr>
          <a:xfrm flipH="1">
            <a:off x="6078551" y="33174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6C65AA2B-E492-2F2C-D7A5-B001F878F953}"/>
              </a:ext>
            </a:extLst>
          </p:cNvPr>
          <p:cNvCxnSpPr>
            <a:cxnSpLocks/>
          </p:cNvCxnSpPr>
          <p:nvPr/>
        </p:nvCxnSpPr>
        <p:spPr>
          <a:xfrm flipH="1">
            <a:off x="7741319" y="331749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2B753E2C-02E8-756A-AFCA-89E950D191E6}"/>
              </a:ext>
            </a:extLst>
          </p:cNvPr>
          <p:cNvCxnSpPr>
            <a:cxnSpLocks/>
          </p:cNvCxnSpPr>
          <p:nvPr/>
        </p:nvCxnSpPr>
        <p:spPr>
          <a:xfrm flipH="1">
            <a:off x="554306" y="393615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80B4CD9F-BBB3-597D-99F3-542EE6A7FBA9}"/>
              </a:ext>
            </a:extLst>
          </p:cNvPr>
          <p:cNvCxnSpPr>
            <a:cxnSpLocks/>
          </p:cNvCxnSpPr>
          <p:nvPr/>
        </p:nvCxnSpPr>
        <p:spPr>
          <a:xfrm flipH="1">
            <a:off x="2396628" y="393615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>
            <a:extLst>
              <a:ext uri="{FF2B5EF4-FFF2-40B4-BE49-F238E27FC236}">
                <a16:creationId xmlns:a16="http://schemas.microsoft.com/office/drawing/2014/main" id="{B6DD67D8-8371-9DA4-0342-75FD5F18A6D7}"/>
              </a:ext>
            </a:extLst>
          </p:cNvPr>
          <p:cNvCxnSpPr>
            <a:cxnSpLocks/>
          </p:cNvCxnSpPr>
          <p:nvPr/>
        </p:nvCxnSpPr>
        <p:spPr>
          <a:xfrm flipH="1">
            <a:off x="2875192" y="393615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0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30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AS_G1_22_09_reading_str">
            <a:hlinkClick r:id="" action="ppaction://media"/>
            <a:extLst>
              <a:ext uri="{FF2B5EF4-FFF2-40B4-BE49-F238E27FC236}">
                <a16:creationId xmlns:a16="http://schemas.microsoft.com/office/drawing/2014/main" id="{35256533-080E-3C09-0F41-85BEDC1A04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23613" y="1238250"/>
            <a:ext cx="406400" cy="4064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F7796D01-1CAC-D702-323F-82927AB45E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5600" y="85673"/>
            <a:ext cx="6472800" cy="670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2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AS_G1_22_10_reading_s3">
            <a:hlinkClick r:id="" action="ppaction://media"/>
            <a:extLst>
              <a:ext uri="{FF2B5EF4-FFF2-40B4-BE49-F238E27FC236}">
                <a16:creationId xmlns:a16="http://schemas.microsoft.com/office/drawing/2014/main" id="{2C2E3A1C-1968-89C9-EE20-8BB2458F3E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31235" y="2123395"/>
            <a:ext cx="406400" cy="4064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DE319C2E-9CFD-CDA0-523A-8E55F87FE0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0800" y="699307"/>
            <a:ext cx="6962400" cy="6028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1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8CA554D-718E-3036-40F7-489FA5DF1CFA}"/>
              </a:ext>
            </a:extLst>
          </p:cNvPr>
          <p:cNvSpPr/>
          <p:nvPr/>
        </p:nvSpPr>
        <p:spPr>
          <a:xfrm>
            <a:off x="834474" y="2879357"/>
            <a:ext cx="766750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702A97B6-1DD8-BEB4-0AB0-BA7B303E830D}"/>
              </a:ext>
            </a:extLst>
          </p:cNvPr>
          <p:cNvSpPr/>
          <p:nvPr/>
        </p:nvSpPr>
        <p:spPr>
          <a:xfrm>
            <a:off x="566057" y="3264824"/>
            <a:ext cx="6932023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0DBE64-8B32-17F8-1E69-491B16EE40B3}"/>
              </a:ext>
            </a:extLst>
          </p:cNvPr>
          <p:cNvSpPr/>
          <p:nvPr/>
        </p:nvSpPr>
        <p:spPr>
          <a:xfrm>
            <a:off x="855677" y="1765307"/>
            <a:ext cx="766750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955C53C-3D58-076A-A8BF-C26A2CA0D510}"/>
              </a:ext>
            </a:extLst>
          </p:cNvPr>
          <p:cNvSpPr/>
          <p:nvPr/>
        </p:nvSpPr>
        <p:spPr>
          <a:xfrm>
            <a:off x="587260" y="2150774"/>
            <a:ext cx="608700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P.120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は「どのようにして」などの意味で、方法や手段、「どんなふうに」と様子や状態をたずねるときに使う。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に形容詞［副詞］を続けて、数、年齢、長さ［時間］、値段、高さ［身長］などをたずねる文を作ることができる。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5" grpId="0" animBg="1"/>
      <p:bldP spid="16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B4FBD5F-0403-F912-A481-0CC85E6C4C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800" y="191165"/>
            <a:ext cx="6962400" cy="6028537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92EA2F1-91EC-7C70-9F67-1EB0AF16D2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800" y="191165"/>
            <a:ext cx="6962400" cy="6028537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21355B2A-CAE1-0579-CEB4-C3484CC5D2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000" y="1149743"/>
            <a:ext cx="8658000" cy="5358648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1_22_01_kihon">
            <a:hlinkClick r:id="" action="ppaction://media"/>
            <a:extLst>
              <a:ext uri="{FF2B5EF4-FFF2-40B4-BE49-F238E27FC236}">
                <a16:creationId xmlns:a16="http://schemas.microsoft.com/office/drawing/2014/main" id="{CDAF7206-1C6D-8FDC-EB67-D68525FCDE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07675" y="3990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20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9CDCD941-7FB8-2F6D-57E7-A338AC0ECB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1400" y="191164"/>
            <a:ext cx="6901200" cy="6015151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7F84B15E-3FE7-F9D5-E1D3-6D20AD5BCF9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0400" y="1872128"/>
            <a:ext cx="8683200" cy="4392393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5771715" y="1804136"/>
            <a:ext cx="136091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favorite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" name="AS_G1_22_11_reading_s6_1">
            <a:hlinkClick r:id="" action="ppaction://media"/>
            <a:extLst>
              <a:ext uri="{FF2B5EF4-FFF2-40B4-BE49-F238E27FC236}">
                <a16:creationId xmlns:a16="http://schemas.microsoft.com/office/drawing/2014/main" id="{58D664C0-7CE1-3936-B614-41F538DAFFB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223500" y="63500"/>
            <a:ext cx="406400" cy="406400"/>
          </a:xfrm>
          <a:prstGeom prst="rect">
            <a:avLst/>
          </a:prstGeom>
        </p:spPr>
      </p:pic>
      <p:pic>
        <p:nvPicPr>
          <p:cNvPr id="9" name="AS_G1_22_12_reading_s6_2">
            <a:hlinkClick r:id="" action="ppaction://media"/>
            <a:extLst>
              <a:ext uri="{FF2B5EF4-FFF2-40B4-BE49-F238E27FC236}">
                <a16:creationId xmlns:a16="http://schemas.microsoft.com/office/drawing/2014/main" id="{A03D58B7-CEB9-9470-1D3D-87073C0BC7BD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163175" y="967536"/>
            <a:ext cx="406400" cy="406400"/>
          </a:xfrm>
          <a:prstGeom prst="rect">
            <a:avLst/>
          </a:prstGeom>
        </p:spPr>
      </p:pic>
      <p:pic>
        <p:nvPicPr>
          <p:cNvPr id="18" name="AS_G1_22_11_reading_s6_1">
            <a:hlinkClick r:id="" action="ppaction://media"/>
            <a:extLst>
              <a:ext uri="{FF2B5EF4-FFF2-40B4-BE49-F238E27FC236}">
                <a16:creationId xmlns:a16="http://schemas.microsoft.com/office/drawing/2014/main" id="{EC784861-80C8-FFDD-6E5D-CCFEB455D0F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223500" y="1783200"/>
            <a:ext cx="406400" cy="406400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399C12AC-B8A8-1085-56BF-8C3CCA4B028F}"/>
              </a:ext>
            </a:extLst>
          </p:cNvPr>
          <p:cNvSpPr txBox="1"/>
          <p:nvPr/>
        </p:nvSpPr>
        <p:spPr>
          <a:xfrm>
            <a:off x="2131806" y="2343374"/>
            <a:ext cx="205157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    long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032C0FD7-2303-1780-5ED9-98BF972DA60F}"/>
              </a:ext>
            </a:extLst>
          </p:cNvPr>
          <p:cNvSpPr txBox="1"/>
          <p:nvPr/>
        </p:nvSpPr>
        <p:spPr>
          <a:xfrm>
            <a:off x="7869333" y="2343374"/>
            <a:ext cx="49457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D8FB3F4-A69D-0D37-5B03-9D9296990259}"/>
              </a:ext>
            </a:extLst>
          </p:cNvPr>
          <p:cNvSpPr txBox="1"/>
          <p:nvPr/>
        </p:nvSpPr>
        <p:spPr>
          <a:xfrm>
            <a:off x="4610100" y="2876461"/>
            <a:ext cx="69386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F86F5514-7F0E-DA89-4CE1-EBC4B1F00A28}"/>
              </a:ext>
            </a:extLst>
          </p:cNvPr>
          <p:cNvSpPr txBox="1"/>
          <p:nvPr/>
        </p:nvSpPr>
        <p:spPr>
          <a:xfrm>
            <a:off x="1000125" y="3390900"/>
            <a:ext cx="5334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77EABD07-EF05-89F9-3B08-BD8CA4DCD2B8}"/>
              </a:ext>
            </a:extLst>
          </p:cNvPr>
          <p:cNvSpPr txBox="1"/>
          <p:nvPr/>
        </p:nvSpPr>
        <p:spPr>
          <a:xfrm>
            <a:off x="6135036" y="3390900"/>
            <a:ext cx="55736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6C49739A-D09F-3D2D-1696-0D82D19832B0}"/>
              </a:ext>
            </a:extLst>
          </p:cNvPr>
          <p:cNvSpPr txBox="1"/>
          <p:nvPr/>
        </p:nvSpPr>
        <p:spPr>
          <a:xfrm>
            <a:off x="2200274" y="3900142"/>
            <a:ext cx="9239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39E07492-5AC3-2F00-CD7D-4D8C34920A1A}"/>
              </a:ext>
            </a:extLst>
          </p:cNvPr>
          <p:cNvSpPr txBox="1"/>
          <p:nvPr/>
        </p:nvSpPr>
        <p:spPr>
          <a:xfrm>
            <a:off x="708045" y="4415993"/>
            <a:ext cx="101458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many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EDF1D8D5-3157-E4AA-23DB-6E2A5864F1A3}"/>
              </a:ext>
            </a:extLst>
          </p:cNvPr>
          <p:cNvSpPr txBox="1"/>
          <p:nvPr/>
        </p:nvSpPr>
        <p:spPr>
          <a:xfrm>
            <a:off x="3645800" y="4415993"/>
            <a:ext cx="101458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C64C7B7B-7ADB-F289-9ED5-EEF8142B56C5}"/>
              </a:ext>
            </a:extLst>
          </p:cNvPr>
          <p:cNvSpPr txBox="1"/>
          <p:nvPr/>
        </p:nvSpPr>
        <p:spPr>
          <a:xfrm>
            <a:off x="7548724" y="4415993"/>
            <a:ext cx="72850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too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58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268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55825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23" grpId="0"/>
      <p:bldP spid="31" grpId="0"/>
      <p:bldP spid="38" grpId="0"/>
      <p:bldP spid="39" grpId="0"/>
      <p:bldP spid="40" grpId="0"/>
      <p:bldP spid="41" grpId="0"/>
      <p:bldP spid="42" grpId="0"/>
      <p:bldP spid="43" grpId="0"/>
      <p:bldP spid="4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グラフィックス 10" descr="走る">
            <a:extLst>
              <a:ext uri="{FF2B5EF4-FFF2-40B4-BE49-F238E27FC236}">
                <a16:creationId xmlns:a16="http://schemas.microsoft.com/office/drawing/2014/main" id="{1A322E24-4E65-AA45-87B8-E128E1107B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4808980" y="2172840"/>
            <a:ext cx="4177666" cy="4177666"/>
          </a:xfrm>
          <a:prstGeom prst="rect">
            <a:avLst/>
          </a:prstGeom>
        </p:spPr>
      </p:pic>
      <p:pic>
        <p:nvPicPr>
          <p:cNvPr id="9" name="グラフィックス 8" descr="走る">
            <a:extLst>
              <a:ext uri="{FF2B5EF4-FFF2-40B4-BE49-F238E27FC236}">
                <a16:creationId xmlns:a16="http://schemas.microsoft.com/office/drawing/2014/main" id="{DE6CA95E-9AB6-CAAA-87DD-B6ABAA86386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-7522622" y="2172840"/>
            <a:ext cx="4177666" cy="417766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A812610-58B5-E7A6-35D5-CF16F69632B2}"/>
              </a:ext>
            </a:extLst>
          </p:cNvPr>
          <p:cNvSpPr/>
          <p:nvPr/>
        </p:nvSpPr>
        <p:spPr>
          <a:xfrm>
            <a:off x="-2858182" y="1445538"/>
            <a:ext cx="1220834" cy="5770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94BF6C05-5C6A-C925-B62A-0EB074DCAAB8}"/>
              </a:ext>
            </a:extLst>
          </p:cNvPr>
          <p:cNvSpPr/>
          <p:nvPr/>
        </p:nvSpPr>
        <p:spPr>
          <a:xfrm>
            <a:off x="-5808840" y="1445538"/>
            <a:ext cx="1484508" cy="577084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あなた</a:t>
            </a:r>
          </a:p>
        </p:txBody>
      </p: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4840F21E-62A9-7F43-7AA4-871E1872E32E}"/>
              </a:ext>
            </a:extLst>
          </p:cNvPr>
          <p:cNvCxnSpPr/>
          <p:nvPr/>
        </p:nvCxnSpPr>
        <p:spPr>
          <a:xfrm flipH="1">
            <a:off x="-7440230" y="3117659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426568A1-77A6-ED54-C76A-4D57348C07D9}"/>
              </a:ext>
            </a:extLst>
          </p:cNvPr>
          <p:cNvCxnSpPr/>
          <p:nvPr/>
        </p:nvCxnSpPr>
        <p:spPr>
          <a:xfrm flipH="1">
            <a:off x="-7722241" y="3775686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EA901BF9-2914-3A39-50EF-DC7E9A1E4F16}"/>
              </a:ext>
            </a:extLst>
          </p:cNvPr>
          <p:cNvCxnSpPr/>
          <p:nvPr/>
        </p:nvCxnSpPr>
        <p:spPr>
          <a:xfrm flipH="1">
            <a:off x="-6489878" y="2442542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図 31">
            <a:extLst>
              <a:ext uri="{FF2B5EF4-FFF2-40B4-BE49-F238E27FC236}">
                <a16:creationId xmlns:a16="http://schemas.microsoft.com/office/drawing/2014/main" id="{AF321B35-C986-FC34-8DA9-08A0A5946FC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6" name="AS_G1_22_14_reading_s7_1">
            <a:hlinkClick r:id="" action="ppaction://media"/>
            <a:extLst>
              <a:ext uri="{FF2B5EF4-FFF2-40B4-BE49-F238E27FC236}">
                <a16:creationId xmlns:a16="http://schemas.microsoft.com/office/drawing/2014/main" id="{8105379A-29B7-5ED2-3F06-C0D55D30D7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584871" y="3995738"/>
            <a:ext cx="406400" cy="406400"/>
          </a:xfrm>
          <a:prstGeom prst="rect">
            <a:avLst/>
          </a:prstGeom>
        </p:spPr>
      </p:pic>
      <p:pic>
        <p:nvPicPr>
          <p:cNvPr id="7" name="AS_G1_22_15_reading_s7_2">
            <a:hlinkClick r:id="" action="ppaction://media"/>
            <a:extLst>
              <a:ext uri="{FF2B5EF4-FFF2-40B4-BE49-F238E27FC236}">
                <a16:creationId xmlns:a16="http://schemas.microsoft.com/office/drawing/2014/main" id="{2B8484C8-E2F2-A977-198B-FCD50DE2FF1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257882" y="3995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313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270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D9C5AD66-F7E8-44C5-A3B9-0E91EBB6B121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D897E505-E056-B136-918C-FFF69096BA4B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3BF69D6A-584B-E68E-ACF1-7E37C4ACFC5D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AB84C4D6-3864-29E5-2E54-08AC5E282A4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30" name="楕円 29">
            <a:extLst>
              <a:ext uri="{FF2B5EF4-FFF2-40B4-BE49-F238E27FC236}">
                <a16:creationId xmlns:a16="http://schemas.microsoft.com/office/drawing/2014/main" id="{6AF92A97-C56B-05E9-70F7-5BFB6EB02AF3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楕円 31">
            <a:extLst>
              <a:ext uri="{FF2B5EF4-FFF2-40B4-BE49-F238E27FC236}">
                <a16:creationId xmlns:a16="http://schemas.microsoft.com/office/drawing/2014/main" id="{D7FA4E1D-509A-1261-3102-6C2B5248463F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矢印: 右 34">
            <a:extLst>
              <a:ext uri="{FF2B5EF4-FFF2-40B4-BE49-F238E27FC236}">
                <a16:creationId xmlns:a16="http://schemas.microsoft.com/office/drawing/2014/main" id="{5D5ECAA2-73DC-941B-AC67-DB4296D352EA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5" name="四角形: 角を丸くする 44">
            <a:extLst>
              <a:ext uri="{FF2B5EF4-FFF2-40B4-BE49-F238E27FC236}">
                <a16:creationId xmlns:a16="http://schemas.microsoft.com/office/drawing/2014/main" id="{7CDF13C5-8829-EDD0-AA8D-244ECF3DAA14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BF0F8F7-4541-191D-BCE2-BAE4B8548F59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8584ED1D-2A9A-F67D-90EC-8F8D572E82B5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4805DEAC-E155-334C-E73D-154A23BA4BB5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EC606346-3BD2-A28D-F819-963663456D75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78DD4C63-AAF8-3881-957A-9792F51B7685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6746798C-0E1C-850D-6286-250AC0799A72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AB3F7A9E-A87D-368C-3E6D-8FDC5712E37F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554C6A2-7E98-F06E-31C9-E76BB64DE3BA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9" name="AS_G1_22_16_reading_s8_1">
            <a:hlinkClick r:id="" action="ppaction://media"/>
            <a:extLst>
              <a:ext uri="{FF2B5EF4-FFF2-40B4-BE49-F238E27FC236}">
                <a16:creationId xmlns:a16="http://schemas.microsoft.com/office/drawing/2014/main" id="{EBFC8EC3-CFFB-1DE6-0DA1-85EC60431A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804650" y="-68263"/>
            <a:ext cx="406400" cy="406401"/>
          </a:xfrm>
          <a:prstGeom prst="rect">
            <a:avLst/>
          </a:prstGeom>
        </p:spPr>
      </p:pic>
      <p:pic>
        <p:nvPicPr>
          <p:cNvPr id="12" name="AS_G1_22_17_reading_s8_2">
            <a:hlinkClick r:id="" action="ppaction://media"/>
            <a:extLst>
              <a:ext uri="{FF2B5EF4-FFF2-40B4-BE49-F238E27FC236}">
                <a16:creationId xmlns:a16="http://schemas.microsoft.com/office/drawing/2014/main" id="{877DDE15-CF60-F917-3DC4-85A9F87F07E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804650" y="114993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55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809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P.121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この～はいくらですか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0C554A3-9739-850F-4911-6896A73C2B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00" y="1122708"/>
            <a:ext cx="8697600" cy="5542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C35C352F-6A02-C5DF-73A0-08AEC2188A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3200" y="1122708"/>
            <a:ext cx="8697600" cy="5542091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300418" y="3310150"/>
            <a:ext cx="4445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   much            hat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AS_G1_22_03_kihon_t_1">
            <a:hlinkClick r:id="" action="ppaction://media"/>
            <a:extLst>
              <a:ext uri="{FF2B5EF4-FFF2-40B4-BE49-F238E27FC236}">
                <a16:creationId xmlns:a16="http://schemas.microsoft.com/office/drawing/2014/main" id="{E63B1B60-3879-FB6E-16DC-D868A9BE0E8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72875" y="1247775"/>
            <a:ext cx="406400" cy="406400"/>
          </a:xfrm>
          <a:prstGeom prst="rect">
            <a:avLst/>
          </a:prstGeom>
        </p:spPr>
      </p:pic>
      <p:pic>
        <p:nvPicPr>
          <p:cNvPr id="8" name="AS_G1_22_03_kihon_t_1">
            <a:hlinkClick r:id="" action="ppaction://media"/>
            <a:extLst>
              <a:ext uri="{FF2B5EF4-FFF2-40B4-BE49-F238E27FC236}">
                <a16:creationId xmlns:a16="http://schemas.microsoft.com/office/drawing/2014/main" id="{FD5F95C7-3896-8B71-637B-0E48668FAA3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72875" y="75750"/>
            <a:ext cx="406400" cy="406400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99404AC-24C2-CF28-793F-568F603EC6A1}"/>
              </a:ext>
            </a:extLst>
          </p:cNvPr>
          <p:cNvSpPr txBox="1"/>
          <p:nvPr/>
        </p:nvSpPr>
        <p:spPr>
          <a:xfrm>
            <a:off x="1300418" y="4538875"/>
            <a:ext cx="5043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   much        computer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0447525-05F4-6732-5F35-525C3957ADB6}"/>
              </a:ext>
            </a:extLst>
          </p:cNvPr>
          <p:cNvSpPr txBox="1"/>
          <p:nvPr/>
        </p:nvSpPr>
        <p:spPr>
          <a:xfrm>
            <a:off x="1300417" y="5726239"/>
            <a:ext cx="5167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   much        dictionary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9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3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9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47A0B38-D5B1-1C1A-C390-BC5F21B985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00" y="1122708"/>
            <a:ext cx="8697600" cy="5542091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B2E7480-0C4D-B1D7-1A73-5297FFCC878D}"/>
              </a:ext>
            </a:extLst>
          </p:cNvPr>
          <p:cNvSpPr txBox="1"/>
          <p:nvPr/>
        </p:nvSpPr>
        <p:spPr>
          <a:xfrm>
            <a:off x="1300418" y="3310150"/>
            <a:ext cx="4445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   much            hat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1D833C7-04FF-1DC4-E8C1-AECC6C07E3AC}"/>
              </a:ext>
            </a:extLst>
          </p:cNvPr>
          <p:cNvSpPr txBox="1"/>
          <p:nvPr/>
        </p:nvSpPr>
        <p:spPr>
          <a:xfrm>
            <a:off x="1300418" y="4538875"/>
            <a:ext cx="5043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   much        computer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34CB83F-FEDC-AEFE-E125-412C53050F6E}"/>
              </a:ext>
            </a:extLst>
          </p:cNvPr>
          <p:cNvSpPr txBox="1"/>
          <p:nvPr/>
        </p:nvSpPr>
        <p:spPr>
          <a:xfrm>
            <a:off x="1300417" y="5726239"/>
            <a:ext cx="5167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   much        dictionary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F50CD5A-D3DC-8DB5-816F-C41085B9C7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6600" y="1382196"/>
            <a:ext cx="8830800" cy="2794102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much is this guitar?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8" name="AS_G1_22_04_kihon_t_2">
            <a:hlinkClick r:id="" action="ppaction://media"/>
            <a:extLst>
              <a:ext uri="{FF2B5EF4-FFF2-40B4-BE49-F238E27FC236}">
                <a16:creationId xmlns:a16="http://schemas.microsoft.com/office/drawing/2014/main" id="{81D7AB12-D037-1BBD-C696-FF5389CF6F8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429875" y="3482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2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  <p:sp>
        <p:nvSpPr>
          <p:cNvPr id="6" name="タイトル 1">
            <a:extLst>
              <a:ext uri="{FF2B5EF4-FFF2-40B4-BE49-F238E27FC236}">
                <a16:creationId xmlns:a16="http://schemas.microsoft.com/office/drawing/2014/main" id="{2ED6B2F6-2ABA-CE31-1A41-32D2400B8BF6}"/>
              </a:ext>
            </a:extLst>
          </p:cNvPr>
          <p:cNvSpPr txBox="1">
            <a:spLocks/>
          </p:cNvSpPr>
          <p:nvPr/>
        </p:nvSpPr>
        <p:spPr>
          <a:xfrm>
            <a:off x="66261" y="210403"/>
            <a:ext cx="9011478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P.122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126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英語の文章を読もう</a:t>
            </a:r>
          </a:p>
        </p:txBody>
      </p:sp>
    </p:spTree>
    <p:extLst>
      <p:ext uri="{BB962C8B-B14F-4D97-AF65-F5344CB8AC3E}">
        <p14:creationId xmlns:p14="http://schemas.microsoft.com/office/powerpoint/2010/main" val="34233260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16607</TotalTime>
  <Words>673</Words>
  <Application>Microsoft Office PowerPoint</Application>
  <PresentationFormat>画面に合わせる (4:3)</PresentationFormat>
  <Paragraphs>117</Paragraphs>
  <Slides>37</Slides>
  <Notes>0</Notes>
  <HiddenSlides>0</HiddenSlides>
  <MMClips>40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37</vt:i4>
      </vt:variant>
    </vt:vector>
  </HeadingPairs>
  <TitlesOfParts>
    <vt:vector size="44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2119</cp:revision>
  <cp:lastPrinted>2016-06-23T16:36:17Z</cp:lastPrinted>
  <dcterms:created xsi:type="dcterms:W3CDTF">2016-05-30T03:13:09Z</dcterms:created>
  <dcterms:modified xsi:type="dcterms:W3CDTF">2025-09-30T07:03:43Z</dcterms:modified>
</cp:coreProperties>
</file>