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9"/>
  </p:notesMasterIdLst>
  <p:handoutMasterIdLst>
    <p:handoutMasterId r:id="rId40"/>
  </p:handoutMasterIdLst>
  <p:sldIdLst>
    <p:sldId id="4306" r:id="rId2"/>
    <p:sldId id="3445" r:id="rId3"/>
    <p:sldId id="2531" r:id="rId4"/>
    <p:sldId id="3610" r:id="rId5"/>
    <p:sldId id="3611" r:id="rId6"/>
    <p:sldId id="3612" r:id="rId7"/>
    <p:sldId id="3613" r:id="rId8"/>
    <p:sldId id="3614" r:id="rId9"/>
    <p:sldId id="4305" r:id="rId10"/>
    <p:sldId id="3644" r:id="rId11"/>
    <p:sldId id="3524" r:id="rId12"/>
    <p:sldId id="4304" r:id="rId13"/>
    <p:sldId id="3561" r:id="rId14"/>
    <p:sldId id="3562" r:id="rId15"/>
    <p:sldId id="3661" r:id="rId16"/>
    <p:sldId id="3681" r:id="rId17"/>
    <p:sldId id="3563" r:id="rId18"/>
    <p:sldId id="3564" r:id="rId19"/>
    <p:sldId id="3565" r:id="rId20"/>
    <p:sldId id="3566" r:id="rId21"/>
    <p:sldId id="3567" r:id="rId22"/>
    <p:sldId id="3568" r:id="rId23"/>
    <p:sldId id="3569" r:id="rId24"/>
    <p:sldId id="3570" r:id="rId25"/>
    <p:sldId id="3573" r:id="rId26"/>
    <p:sldId id="3648" r:id="rId27"/>
    <p:sldId id="3577" r:id="rId28"/>
    <p:sldId id="3649" r:id="rId29"/>
    <p:sldId id="3650" r:id="rId30"/>
    <p:sldId id="3583" r:id="rId31"/>
    <p:sldId id="3587" r:id="rId32"/>
    <p:sldId id="3588" r:id="rId33"/>
    <p:sldId id="3589" r:id="rId34"/>
    <p:sldId id="3590" r:id="rId35"/>
    <p:sldId id="3655" r:id="rId36"/>
    <p:sldId id="3595" r:id="rId37"/>
    <p:sldId id="3609" r:id="rId38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CBAD"/>
    <a:srgbClr val="005C2A"/>
    <a:srgbClr val="00FF00"/>
    <a:srgbClr val="FFFF8B"/>
    <a:srgbClr val="B4FEB4"/>
    <a:srgbClr val="FF3399"/>
    <a:srgbClr val="0043C8"/>
    <a:srgbClr val="FFFF00"/>
    <a:srgbClr val="CC3399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644" autoAdjust="0"/>
    <p:restoredTop sz="94270" autoAdjust="0"/>
  </p:normalViewPr>
  <p:slideViewPr>
    <p:cSldViewPr snapToGrid="0">
      <p:cViewPr varScale="1">
        <p:scale>
          <a:sx n="113" d="100"/>
          <a:sy n="113" d="100"/>
        </p:scale>
        <p:origin x="1728" y="108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2B1F34B9-0AC5-4E73-BF1F-21CCB564203A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9E2676CF-156D-46B0-A308-5BE7C3EAC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51490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1002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594C8D1A-E903-4CC0-AEC9-4041A386BBE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39838"/>
            <a:ext cx="4467225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34" tIns="46017" rIns="92034" bIns="4601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249" y="4777365"/>
            <a:ext cx="5437179" cy="3909042"/>
          </a:xfrm>
          <a:prstGeom prst="rect">
            <a:avLst/>
          </a:prstGeom>
        </p:spPr>
        <p:txBody>
          <a:bodyPr vert="horz" lIns="92034" tIns="46017" rIns="92034" bIns="4601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1002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EE94831B-95E8-4741-AC9E-FAE0388C9A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6092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575266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231717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945081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748268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175308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95711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985440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794228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836132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03706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552718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440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9.mp3"/><Relationship Id="rId7" Type="http://schemas.openxmlformats.org/officeDocument/2006/relationships/image" Target="../media/image8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9.mp3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0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0.mp3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14.wav"/><Relationship Id="rId7" Type="http://schemas.openxmlformats.org/officeDocument/2006/relationships/image" Target="../media/image2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4.wav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media" Target="../media/media14.wav"/><Relationship Id="rId7" Type="http://schemas.openxmlformats.org/officeDocument/2006/relationships/image" Target="../media/image2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4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media" Target="../media/media14.wav"/><Relationship Id="rId7" Type="http://schemas.openxmlformats.org/officeDocument/2006/relationships/image" Target="../media/image2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4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15.mp3"/><Relationship Id="rId7" Type="http://schemas.openxmlformats.org/officeDocument/2006/relationships/slideLayout" Target="../slideLayouts/slideLayout1.xml"/><Relationship Id="rId12" Type="http://schemas.microsoft.com/office/2007/relationships/hdphoto" Target="../media/hdphoto1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16.mp3"/><Relationship Id="rId11" Type="http://schemas.openxmlformats.org/officeDocument/2006/relationships/image" Target="../media/image8.png"/><Relationship Id="rId5" Type="http://schemas.microsoft.com/office/2007/relationships/media" Target="../media/media16.mp3"/><Relationship Id="rId10" Type="http://schemas.openxmlformats.org/officeDocument/2006/relationships/image" Target="../media/image7.png"/><Relationship Id="rId4" Type="http://schemas.openxmlformats.org/officeDocument/2006/relationships/audio" Target="../media/media15.mp3"/><Relationship Id="rId9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3.png"/><Relationship Id="rId3" Type="http://schemas.microsoft.com/office/2007/relationships/media" Target="../media/media18.mp3"/><Relationship Id="rId7" Type="http://schemas.openxmlformats.org/officeDocument/2006/relationships/image" Target="../media/image8.png"/><Relationship Id="rId12" Type="http://schemas.openxmlformats.org/officeDocument/2006/relationships/image" Target="../media/image22.sv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7.png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0.svg"/><Relationship Id="rId4" Type="http://schemas.openxmlformats.org/officeDocument/2006/relationships/audio" Target="../media/media18.mp3"/><Relationship Id="rId9" Type="http://schemas.openxmlformats.org/officeDocument/2006/relationships/image" Target="../media/image19.png"/><Relationship Id="rId1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20.mp3"/><Relationship Id="rId7" Type="http://schemas.openxmlformats.org/officeDocument/2006/relationships/image" Target="../media/image8.png"/><Relationship Id="rId12" Type="http://schemas.openxmlformats.org/officeDocument/2006/relationships/image" Target="../media/image2.png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5.png"/><Relationship Id="rId4" Type="http://schemas.openxmlformats.org/officeDocument/2006/relationships/audio" Target="../media/media20.mp3"/><Relationship Id="rId9" Type="http://schemas.openxmlformats.org/officeDocument/2006/relationships/image" Target="../media/image2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.mp3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6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84932D3-7250-2173-F0D3-86CE80238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3" name="加工効果音　学校のチャイム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83537" y="0"/>
            <a:ext cx="609600" cy="609600"/>
          </a:xfrm>
          <a:prstGeom prst="rect">
            <a:avLst/>
          </a:prstGeom>
        </p:spPr>
      </p:pic>
      <p:sp>
        <p:nvSpPr>
          <p:cNvPr id="4" name="Text Box 42">
            <a:extLst>
              <a:ext uri="{FF2B5EF4-FFF2-40B4-BE49-F238E27FC236}">
                <a16:creationId xmlns:a16="http://schemas.microsoft.com/office/drawing/2014/main" id="{DCA3B3F6-3222-7615-811E-13E01D911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489" y="191512"/>
            <a:ext cx="3161608" cy="96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講座</a:t>
            </a:r>
            <a:r>
              <a:rPr lang="en-US" altLang="ja-JP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No.22 </a:t>
            </a:r>
            <a:endParaRPr lang="en-US" altLang="ja-JP" sz="8000" b="1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Text Box 40">
            <a:extLst>
              <a:ext uri="{FF2B5EF4-FFF2-40B4-BE49-F238E27FC236}">
                <a16:creationId xmlns:a16="http://schemas.microsoft.com/office/drawing/2014/main" id="{790F2007-BFFA-2AA6-900E-4C5C5A8B8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1372080"/>
            <a:ext cx="8624775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</a:t>
            </a: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14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章　</a:t>
            </a:r>
            <a:r>
              <a:rPr kumimoji="0"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疑問詞で始まる疑問文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Text Box 40">
            <a:extLst>
              <a:ext uri="{FF2B5EF4-FFF2-40B4-BE49-F238E27FC236}">
                <a16:creationId xmlns:a16="http://schemas.microsoft.com/office/drawing/2014/main" id="{2718A281-BD8B-EA5B-D435-3E406C715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2605328"/>
            <a:ext cx="8210550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 How 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</a:t>
            </a: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? How many 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</a:t>
            </a: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?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2FF7D480-4EC3-987A-FA17-6A4390917BB2}"/>
              </a:ext>
            </a:extLst>
          </p:cNvPr>
          <p:cNvCxnSpPr/>
          <p:nvPr/>
        </p:nvCxnSpPr>
        <p:spPr>
          <a:xfrm>
            <a:off x="519223" y="2390775"/>
            <a:ext cx="821055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282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05CFA-2CEB-0C13-E412-CCE842A8D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207EF87-0C33-EF45-F062-32C8C3831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453B1D1-E254-ACDD-2F6B-A51213D13A2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AE88EB3-9828-B968-6C73-78B11B6E4CE2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Scanning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情報を検索しながら聞く！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FA1FEE58-D18B-61AD-E4FB-02244C0CA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178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D9C5AD66-F7E8-44C5-A3B9-0E91EBB6B121}"/>
              </a:ext>
            </a:extLst>
          </p:cNvPr>
          <p:cNvSpPr/>
          <p:nvPr/>
        </p:nvSpPr>
        <p:spPr>
          <a:xfrm>
            <a:off x="0" y="-1"/>
            <a:ext cx="9144000" cy="137922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2044364-3D5C-486D-7191-A5D0A5AE564A}"/>
              </a:ext>
            </a:extLst>
          </p:cNvPr>
          <p:cNvSpPr/>
          <p:nvPr/>
        </p:nvSpPr>
        <p:spPr>
          <a:xfrm>
            <a:off x="0" y="2905121"/>
            <a:ext cx="9144000" cy="39528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31C7653-FB8A-4DFD-8FFD-8AE379F25C02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FB10954E-BC36-4736-9D1C-61D22809A4E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5FEC9E7-5CA1-5921-FFFF-45FD106CCC23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１の日本語と、放送される英文の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内容が合っているか聞き取りましょう。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0784202-6EFC-272B-0C50-B1CDBBCD8E6B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F661D937-8AB6-5C6B-AFA4-5F5B082C9474}"/>
              </a:ext>
            </a:extLst>
          </p:cNvPr>
          <p:cNvGrpSpPr/>
          <p:nvPr/>
        </p:nvGrpSpPr>
        <p:grpSpPr>
          <a:xfrm>
            <a:off x="-13702" y="1399818"/>
            <a:ext cx="9157701" cy="1459582"/>
            <a:chOff x="-13702" y="1399818"/>
            <a:chExt cx="9157701" cy="1459582"/>
          </a:xfrm>
        </p:grpSpPr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56BB1B25-ABAD-6C4C-AB0F-055AEF11F842}"/>
                </a:ext>
              </a:extLst>
            </p:cNvPr>
            <p:cNvSpPr/>
            <p:nvPr/>
          </p:nvSpPr>
          <p:spPr>
            <a:xfrm>
              <a:off x="-13702" y="1399818"/>
              <a:ext cx="9157701" cy="1459582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8A691F06-8B7B-9F92-D71D-8A11AEFD5EA7}"/>
                </a:ext>
              </a:extLst>
            </p:cNvPr>
            <p:cNvSpPr txBox="1"/>
            <p:nvPr/>
          </p:nvSpPr>
          <p:spPr>
            <a:xfrm>
              <a:off x="404076" y="1591000"/>
              <a:ext cx="8273199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「ユキは、月曜日から土曜日まで英語を勉強します」</a:t>
              </a:r>
            </a:p>
          </p:txBody>
        </p:sp>
      </p:grpSp>
      <p:pic>
        <p:nvPicPr>
          <p:cNvPr id="16" name="図 15">
            <a:extLst>
              <a:ext uri="{FF2B5EF4-FFF2-40B4-BE49-F238E27FC236}">
                <a16:creationId xmlns:a16="http://schemas.microsoft.com/office/drawing/2014/main" id="{8711808F-5982-06CB-B1D2-A8E4303E1A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3" y="3672951"/>
            <a:ext cx="2905123" cy="2905123"/>
          </a:xfrm>
          <a:prstGeom prst="rect">
            <a:avLst/>
          </a:prstGeom>
        </p:spPr>
      </p:pic>
      <p:sp>
        <p:nvSpPr>
          <p:cNvPr id="17" name="乗算記号 16">
            <a:extLst>
              <a:ext uri="{FF2B5EF4-FFF2-40B4-BE49-F238E27FC236}">
                <a16:creationId xmlns:a16="http://schemas.microsoft.com/office/drawing/2014/main" id="{18F942C2-03A4-18A4-5BD2-68FDAAFD7C1F}"/>
              </a:ext>
            </a:extLst>
          </p:cNvPr>
          <p:cNvSpPr/>
          <p:nvPr/>
        </p:nvSpPr>
        <p:spPr>
          <a:xfrm>
            <a:off x="2215933" y="3075286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D243D199-7C64-E4CF-7D8E-6B25CB87FFB2}"/>
              </a:ext>
            </a:extLst>
          </p:cNvPr>
          <p:cNvSpPr/>
          <p:nvPr/>
        </p:nvSpPr>
        <p:spPr>
          <a:xfrm>
            <a:off x="476890" y="382397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AS_G1_22_05_reading_s1_1">
            <a:hlinkClick r:id="" action="ppaction://media"/>
            <a:extLst>
              <a:ext uri="{FF2B5EF4-FFF2-40B4-BE49-F238E27FC236}">
                <a16:creationId xmlns:a16="http://schemas.microsoft.com/office/drawing/2014/main" id="{959C255E-4A36-B01D-D6A4-BE42641903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223500" y="2922588"/>
            <a:ext cx="406400" cy="406400"/>
          </a:xfrm>
          <a:prstGeom prst="rect">
            <a:avLst/>
          </a:prstGeom>
        </p:spPr>
      </p:pic>
      <p:pic>
        <p:nvPicPr>
          <p:cNvPr id="8" name="AS_G1_22_06_reading_s1_2">
            <a:hlinkClick r:id="" action="ppaction://media"/>
            <a:extLst>
              <a:ext uri="{FF2B5EF4-FFF2-40B4-BE49-F238E27FC236}">
                <a16:creationId xmlns:a16="http://schemas.microsoft.com/office/drawing/2014/main" id="{DF64FFB4-0C67-43FF-5159-A96847825BD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953533" y="290512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285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26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814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5" grpId="0" animBg="1"/>
      <p:bldP spid="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6118999-E632-C15E-472C-96607041DEE9}"/>
              </a:ext>
            </a:extLst>
          </p:cNvPr>
          <p:cNvSpPr/>
          <p:nvPr/>
        </p:nvSpPr>
        <p:spPr>
          <a:xfrm>
            <a:off x="0" y="0"/>
            <a:ext cx="9144000" cy="4397613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55B84EE-29D3-4DFB-AD3F-BFB333D7B077}"/>
              </a:ext>
            </a:extLst>
          </p:cNvPr>
          <p:cNvSpPr txBox="1"/>
          <p:nvPr/>
        </p:nvSpPr>
        <p:spPr>
          <a:xfrm>
            <a:off x="428624" y="4628290"/>
            <a:ext cx="8286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0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英文がどれくらい理解できたかチェックしましょう。</a:t>
            </a:r>
          </a:p>
        </p:txBody>
      </p:sp>
      <p:sp>
        <p:nvSpPr>
          <p:cNvPr id="2" name="乗算記号 1">
            <a:extLst>
              <a:ext uri="{FF2B5EF4-FFF2-40B4-BE49-F238E27FC236}">
                <a16:creationId xmlns:a16="http://schemas.microsoft.com/office/drawing/2014/main" id="{8A747158-49E2-615B-F183-5B36362C7341}"/>
              </a:ext>
            </a:extLst>
          </p:cNvPr>
          <p:cNvSpPr/>
          <p:nvPr/>
        </p:nvSpPr>
        <p:spPr>
          <a:xfrm>
            <a:off x="2680643" y="307449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6C41A13-0EB3-BC14-3734-129477A3C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69" y="5426384"/>
            <a:ext cx="8594062" cy="641147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516F39C1-D9A3-BEC2-62D1-2C3824B5CC60}"/>
              </a:ext>
            </a:extLst>
          </p:cNvPr>
          <p:cNvSpPr/>
          <p:nvPr/>
        </p:nvSpPr>
        <p:spPr>
          <a:xfrm>
            <a:off x="6106503" y="5353716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94587801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1745F7D-5335-E828-252C-AA02C1142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Slash Reading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意味のまとまりに分ける！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41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75568A41-A987-4335-9B5C-037F8550143C}"/>
              </a:ext>
            </a:extLst>
          </p:cNvPr>
          <p:cNvSpPr/>
          <p:nvPr/>
        </p:nvSpPr>
        <p:spPr>
          <a:xfrm>
            <a:off x="0" y="945942"/>
            <a:ext cx="9144000" cy="591205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1" name="図 30">
            <a:extLst>
              <a:ext uri="{FF2B5EF4-FFF2-40B4-BE49-F238E27FC236}">
                <a16:creationId xmlns:a16="http://schemas.microsoft.com/office/drawing/2014/main" id="{4331C5C2-4C81-E821-5E68-007CF91D62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00" y="1309687"/>
            <a:ext cx="8848800" cy="3734876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10FFBC08-3118-4839-B864-2D408BDBAD51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PPT_49">
            <a:hlinkClick r:id="" action="ppaction://media"/>
            <a:extLst>
              <a:ext uri="{FF2B5EF4-FFF2-40B4-BE49-F238E27FC236}">
                <a16:creationId xmlns:a16="http://schemas.microsoft.com/office/drawing/2014/main" id="{F6165926-E8A0-4FB0-A984-E41AD3321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57613" y="261309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8E01A49-73DE-F3B1-D4DC-0EE2AA028869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意味のまとまりごとに、短いポーズが入りますので、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スラッシュで区切って</a:t>
            </a:r>
            <a:r>
              <a:rPr lang="ja-JP" altLang="en-US" sz="2400" dirty="0">
                <a:solidFill>
                  <a:srgbClr val="FFFF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意味を考えながら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音声を聞いてみましょう。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DA848524-435A-E6AA-AE53-0B73E78B31EA}"/>
              </a:ext>
            </a:extLst>
          </p:cNvPr>
          <p:cNvCxnSpPr>
            <a:cxnSpLocks/>
          </p:cNvCxnSpPr>
          <p:nvPr/>
        </p:nvCxnSpPr>
        <p:spPr>
          <a:xfrm flipH="1">
            <a:off x="1038636" y="145369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S_G1_22_07_reading_s2">
            <a:hlinkClick r:id="" action="ppaction://media"/>
            <a:extLst>
              <a:ext uri="{FF2B5EF4-FFF2-40B4-BE49-F238E27FC236}">
                <a16:creationId xmlns:a16="http://schemas.microsoft.com/office/drawing/2014/main" id="{409D333F-8D35-9A27-6703-F336F026BF2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74474" y="269770"/>
            <a:ext cx="406400" cy="406400"/>
          </a:xfrm>
          <a:prstGeom prst="rect">
            <a:avLst/>
          </a:prstGeom>
        </p:spPr>
      </p:pic>
      <p:pic>
        <p:nvPicPr>
          <p:cNvPr id="4" name="AS_G1_22_07_reading_s2">
            <a:hlinkClick r:id="" action="ppaction://media"/>
            <a:extLst>
              <a:ext uri="{FF2B5EF4-FFF2-40B4-BE49-F238E27FC236}">
                <a16:creationId xmlns:a16="http://schemas.microsoft.com/office/drawing/2014/main" id="{4B94A4AE-D10E-0CFF-D4F1-640FB1F6061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74474" y="-847830"/>
            <a:ext cx="406400" cy="406400"/>
          </a:xfrm>
          <a:prstGeom prst="rect">
            <a:avLst/>
          </a:prstGeom>
        </p:spPr>
      </p:pic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C9BF28DB-92D8-28AE-C042-905B584857DB}"/>
              </a:ext>
            </a:extLst>
          </p:cNvPr>
          <p:cNvCxnSpPr>
            <a:cxnSpLocks/>
          </p:cNvCxnSpPr>
          <p:nvPr/>
        </p:nvCxnSpPr>
        <p:spPr>
          <a:xfrm flipH="1">
            <a:off x="2320505" y="145369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>
            <a:extLst>
              <a:ext uri="{FF2B5EF4-FFF2-40B4-BE49-F238E27FC236}">
                <a16:creationId xmlns:a16="http://schemas.microsoft.com/office/drawing/2014/main" id="{B7CF57F4-F4E4-965A-949A-AAE73476BD7C}"/>
              </a:ext>
            </a:extLst>
          </p:cNvPr>
          <p:cNvCxnSpPr>
            <a:cxnSpLocks/>
          </p:cNvCxnSpPr>
          <p:nvPr/>
        </p:nvCxnSpPr>
        <p:spPr>
          <a:xfrm flipH="1">
            <a:off x="3824566" y="145369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>
            <a:extLst>
              <a:ext uri="{FF2B5EF4-FFF2-40B4-BE49-F238E27FC236}">
                <a16:creationId xmlns:a16="http://schemas.microsoft.com/office/drawing/2014/main" id="{6A1E1937-13F5-B55A-3BE4-3BE8E0BC41E4}"/>
              </a:ext>
            </a:extLst>
          </p:cNvPr>
          <p:cNvCxnSpPr>
            <a:cxnSpLocks/>
          </p:cNvCxnSpPr>
          <p:nvPr/>
        </p:nvCxnSpPr>
        <p:spPr>
          <a:xfrm flipH="1">
            <a:off x="6532817" y="145369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>
            <a:extLst>
              <a:ext uri="{FF2B5EF4-FFF2-40B4-BE49-F238E27FC236}">
                <a16:creationId xmlns:a16="http://schemas.microsoft.com/office/drawing/2014/main" id="{DD514DC3-39E0-5D17-6269-37A6E2AD37EE}"/>
              </a:ext>
            </a:extLst>
          </p:cNvPr>
          <p:cNvCxnSpPr>
            <a:cxnSpLocks/>
          </p:cNvCxnSpPr>
          <p:nvPr/>
        </p:nvCxnSpPr>
        <p:spPr>
          <a:xfrm flipH="1">
            <a:off x="7942490" y="145369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コネクタ 46">
            <a:extLst>
              <a:ext uri="{FF2B5EF4-FFF2-40B4-BE49-F238E27FC236}">
                <a16:creationId xmlns:a16="http://schemas.microsoft.com/office/drawing/2014/main" id="{3B21F643-4FD4-10FA-03FF-C0726A398756}"/>
              </a:ext>
            </a:extLst>
          </p:cNvPr>
          <p:cNvCxnSpPr>
            <a:cxnSpLocks/>
          </p:cNvCxnSpPr>
          <p:nvPr/>
        </p:nvCxnSpPr>
        <p:spPr>
          <a:xfrm flipH="1">
            <a:off x="892470" y="209463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コネクタ 47">
            <a:extLst>
              <a:ext uri="{FF2B5EF4-FFF2-40B4-BE49-F238E27FC236}">
                <a16:creationId xmlns:a16="http://schemas.microsoft.com/office/drawing/2014/main" id="{8292DF90-E513-58C4-94D7-FD2DDE3CE529}"/>
              </a:ext>
            </a:extLst>
          </p:cNvPr>
          <p:cNvCxnSpPr>
            <a:cxnSpLocks/>
          </p:cNvCxnSpPr>
          <p:nvPr/>
        </p:nvCxnSpPr>
        <p:spPr>
          <a:xfrm flipH="1">
            <a:off x="3678401" y="209463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コネクタ 48">
            <a:extLst>
              <a:ext uri="{FF2B5EF4-FFF2-40B4-BE49-F238E27FC236}">
                <a16:creationId xmlns:a16="http://schemas.microsoft.com/office/drawing/2014/main" id="{7094EA6F-1549-DD31-27C4-5F8E52802731}"/>
              </a:ext>
            </a:extLst>
          </p:cNvPr>
          <p:cNvCxnSpPr>
            <a:cxnSpLocks/>
          </p:cNvCxnSpPr>
          <p:nvPr/>
        </p:nvCxnSpPr>
        <p:spPr>
          <a:xfrm flipH="1">
            <a:off x="5071366" y="209463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コネクタ 49">
            <a:extLst>
              <a:ext uri="{FF2B5EF4-FFF2-40B4-BE49-F238E27FC236}">
                <a16:creationId xmlns:a16="http://schemas.microsoft.com/office/drawing/2014/main" id="{6D5A07D8-EB0F-F7F2-9FF2-D9CF84BBB86A}"/>
              </a:ext>
            </a:extLst>
          </p:cNvPr>
          <p:cNvCxnSpPr>
            <a:cxnSpLocks/>
          </p:cNvCxnSpPr>
          <p:nvPr/>
        </p:nvCxnSpPr>
        <p:spPr>
          <a:xfrm flipH="1">
            <a:off x="7267635" y="209463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コネクタ 50">
            <a:extLst>
              <a:ext uri="{FF2B5EF4-FFF2-40B4-BE49-F238E27FC236}">
                <a16:creationId xmlns:a16="http://schemas.microsoft.com/office/drawing/2014/main" id="{E91296EF-C27B-22FC-BDF4-E018CC632FA4}"/>
              </a:ext>
            </a:extLst>
          </p:cNvPr>
          <p:cNvCxnSpPr>
            <a:cxnSpLocks/>
          </p:cNvCxnSpPr>
          <p:nvPr/>
        </p:nvCxnSpPr>
        <p:spPr>
          <a:xfrm flipH="1">
            <a:off x="8780240" y="209463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51">
            <a:extLst>
              <a:ext uri="{FF2B5EF4-FFF2-40B4-BE49-F238E27FC236}">
                <a16:creationId xmlns:a16="http://schemas.microsoft.com/office/drawing/2014/main" id="{6A36F050-703D-27CA-329C-FB45B7D558B4}"/>
              </a:ext>
            </a:extLst>
          </p:cNvPr>
          <p:cNvCxnSpPr>
            <a:cxnSpLocks/>
          </p:cNvCxnSpPr>
          <p:nvPr/>
        </p:nvCxnSpPr>
        <p:spPr>
          <a:xfrm flipH="1">
            <a:off x="2020516" y="272393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コネクタ 52">
            <a:extLst>
              <a:ext uri="{FF2B5EF4-FFF2-40B4-BE49-F238E27FC236}">
                <a16:creationId xmlns:a16="http://schemas.microsoft.com/office/drawing/2014/main" id="{E0081B47-1183-5051-5B68-22877F5E9B7D}"/>
              </a:ext>
            </a:extLst>
          </p:cNvPr>
          <p:cNvCxnSpPr>
            <a:cxnSpLocks/>
          </p:cNvCxnSpPr>
          <p:nvPr/>
        </p:nvCxnSpPr>
        <p:spPr>
          <a:xfrm flipH="1">
            <a:off x="3379298" y="272393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コネクタ 53">
            <a:extLst>
              <a:ext uri="{FF2B5EF4-FFF2-40B4-BE49-F238E27FC236}">
                <a16:creationId xmlns:a16="http://schemas.microsoft.com/office/drawing/2014/main" id="{CA45125A-98F5-73A7-FF4D-FC1AAE825990}"/>
              </a:ext>
            </a:extLst>
          </p:cNvPr>
          <p:cNvCxnSpPr>
            <a:cxnSpLocks/>
          </p:cNvCxnSpPr>
          <p:nvPr/>
        </p:nvCxnSpPr>
        <p:spPr>
          <a:xfrm flipH="1">
            <a:off x="5717643" y="272393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コネクタ 54">
            <a:extLst>
              <a:ext uri="{FF2B5EF4-FFF2-40B4-BE49-F238E27FC236}">
                <a16:creationId xmlns:a16="http://schemas.microsoft.com/office/drawing/2014/main" id="{62605AA3-32F1-0EFB-356A-C017EFDEE20E}"/>
              </a:ext>
            </a:extLst>
          </p:cNvPr>
          <p:cNvCxnSpPr>
            <a:cxnSpLocks/>
          </p:cNvCxnSpPr>
          <p:nvPr/>
        </p:nvCxnSpPr>
        <p:spPr>
          <a:xfrm flipH="1">
            <a:off x="8755109" y="272393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コネクタ 55">
            <a:extLst>
              <a:ext uri="{FF2B5EF4-FFF2-40B4-BE49-F238E27FC236}">
                <a16:creationId xmlns:a16="http://schemas.microsoft.com/office/drawing/2014/main" id="{DB19D3C1-7564-FC87-495C-842273C5E899}"/>
              </a:ext>
            </a:extLst>
          </p:cNvPr>
          <p:cNvCxnSpPr>
            <a:cxnSpLocks/>
          </p:cNvCxnSpPr>
          <p:nvPr/>
        </p:nvCxnSpPr>
        <p:spPr>
          <a:xfrm flipH="1">
            <a:off x="3865188" y="331749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コネクタ 56">
            <a:extLst>
              <a:ext uri="{FF2B5EF4-FFF2-40B4-BE49-F238E27FC236}">
                <a16:creationId xmlns:a16="http://schemas.microsoft.com/office/drawing/2014/main" id="{0D3AA5ED-70A6-7D1F-9FF2-CC76C4441726}"/>
              </a:ext>
            </a:extLst>
          </p:cNvPr>
          <p:cNvCxnSpPr>
            <a:cxnSpLocks/>
          </p:cNvCxnSpPr>
          <p:nvPr/>
        </p:nvCxnSpPr>
        <p:spPr>
          <a:xfrm flipH="1">
            <a:off x="6078551" y="331749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コネクタ 58">
            <a:extLst>
              <a:ext uri="{FF2B5EF4-FFF2-40B4-BE49-F238E27FC236}">
                <a16:creationId xmlns:a16="http://schemas.microsoft.com/office/drawing/2014/main" id="{6C65AA2B-E492-2F2C-D7A5-B001F878F953}"/>
              </a:ext>
            </a:extLst>
          </p:cNvPr>
          <p:cNvCxnSpPr>
            <a:cxnSpLocks/>
          </p:cNvCxnSpPr>
          <p:nvPr/>
        </p:nvCxnSpPr>
        <p:spPr>
          <a:xfrm flipH="1">
            <a:off x="7741319" y="331749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コネクタ 59">
            <a:extLst>
              <a:ext uri="{FF2B5EF4-FFF2-40B4-BE49-F238E27FC236}">
                <a16:creationId xmlns:a16="http://schemas.microsoft.com/office/drawing/2014/main" id="{2B753E2C-02E8-756A-AFCA-89E950D191E6}"/>
              </a:ext>
            </a:extLst>
          </p:cNvPr>
          <p:cNvCxnSpPr>
            <a:cxnSpLocks/>
          </p:cNvCxnSpPr>
          <p:nvPr/>
        </p:nvCxnSpPr>
        <p:spPr>
          <a:xfrm flipH="1">
            <a:off x="554306" y="393615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コネクタ 60">
            <a:extLst>
              <a:ext uri="{FF2B5EF4-FFF2-40B4-BE49-F238E27FC236}">
                <a16:creationId xmlns:a16="http://schemas.microsoft.com/office/drawing/2014/main" id="{80B4CD9F-BBB3-597D-99F3-542EE6A7FBA9}"/>
              </a:ext>
            </a:extLst>
          </p:cNvPr>
          <p:cNvCxnSpPr>
            <a:cxnSpLocks/>
          </p:cNvCxnSpPr>
          <p:nvPr/>
        </p:nvCxnSpPr>
        <p:spPr>
          <a:xfrm flipH="1">
            <a:off x="2396628" y="393615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コネクタ 61">
            <a:extLst>
              <a:ext uri="{FF2B5EF4-FFF2-40B4-BE49-F238E27FC236}">
                <a16:creationId xmlns:a16="http://schemas.microsoft.com/office/drawing/2014/main" id="{B6DD67D8-8371-9DA4-0342-75FD5F18A6D7}"/>
              </a:ext>
            </a:extLst>
          </p:cNvPr>
          <p:cNvCxnSpPr>
            <a:cxnSpLocks/>
          </p:cNvCxnSpPr>
          <p:nvPr/>
        </p:nvCxnSpPr>
        <p:spPr>
          <a:xfrm flipH="1">
            <a:off x="2875192" y="393615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8650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30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AAFB38-8D11-360D-BD64-3CC592B436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CDEA442-D1BE-2E5D-BD7C-9E8C12175852}"/>
              </a:ext>
            </a:extLst>
          </p:cNvPr>
          <p:cNvSpPr txBox="1"/>
          <p:nvPr/>
        </p:nvSpPr>
        <p:spPr>
          <a:xfrm>
            <a:off x="446847" y="2037213"/>
            <a:ext cx="84408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語順を意識しながら</a:t>
            </a:r>
            <a:endParaRPr kumimoji="1" lang="en-US" altLang="ja-JP" sz="54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just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音声を聞いてみましょう。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FEEE4E7-8BC6-2A5F-9992-08A49D4A3BD3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9758443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4407AF-B6C4-11E3-E5FC-AA672C351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A468B55-0853-5E17-740D-AD6E364A9D8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AS_G1_22_09_reading_str">
            <a:hlinkClick r:id="" action="ppaction://media"/>
            <a:extLst>
              <a:ext uri="{FF2B5EF4-FFF2-40B4-BE49-F238E27FC236}">
                <a16:creationId xmlns:a16="http://schemas.microsoft.com/office/drawing/2014/main" id="{35256533-080E-3C09-0F41-85BEDC1A04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23613" y="1238250"/>
            <a:ext cx="406400" cy="40640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F7796D01-1CAC-D702-323F-82927AB45E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5600" y="85673"/>
            <a:ext cx="6472800" cy="670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478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FE0F803-EA1C-4994-ABEC-41170338D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Repeating</a:t>
            </a:r>
          </a:p>
          <a:p>
            <a:r>
              <a:rPr kumimoji="1"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ネイティブスピーカーに続いて音読する！</a:t>
            </a: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18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正方形/長方形 95">
            <a:extLst>
              <a:ext uri="{FF2B5EF4-FFF2-40B4-BE49-F238E27FC236}">
                <a16:creationId xmlns:a16="http://schemas.microsoft.com/office/drawing/2014/main" id="{F4E8B40C-C6F4-4572-AC80-9B77C150102E}"/>
              </a:ext>
            </a:extLst>
          </p:cNvPr>
          <p:cNvSpPr/>
          <p:nvPr/>
        </p:nvSpPr>
        <p:spPr>
          <a:xfrm>
            <a:off x="0" y="572522"/>
            <a:ext cx="9144000" cy="62854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7" name="正方形/長方形 96">
            <a:extLst>
              <a:ext uri="{FF2B5EF4-FFF2-40B4-BE49-F238E27FC236}">
                <a16:creationId xmlns:a16="http://schemas.microsoft.com/office/drawing/2014/main" id="{5814C3A0-B340-49EC-B252-9A29E66FBC30}"/>
              </a:ext>
            </a:extLst>
          </p:cNvPr>
          <p:cNvSpPr/>
          <p:nvPr/>
        </p:nvSpPr>
        <p:spPr>
          <a:xfrm>
            <a:off x="0" y="-1"/>
            <a:ext cx="9144000" cy="58957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1025C19-8E67-A476-46E4-CDA8767EB700}"/>
              </a:ext>
            </a:extLst>
          </p:cNvPr>
          <p:cNvSpPr txBox="1"/>
          <p:nvPr/>
        </p:nvSpPr>
        <p:spPr>
          <a:xfrm>
            <a:off x="302136" y="55428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４の本文を見ながら、音声の後に続いて、リピートしてみましょう。</a:t>
            </a:r>
            <a:endParaRPr kumimoji="1" lang="ja-JP" altLang="en-US" sz="2400" b="1" spc="-15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2" name="AS_G1_22_10_reading_s3">
            <a:hlinkClick r:id="" action="ppaction://media"/>
            <a:extLst>
              <a:ext uri="{FF2B5EF4-FFF2-40B4-BE49-F238E27FC236}">
                <a16:creationId xmlns:a16="http://schemas.microsoft.com/office/drawing/2014/main" id="{2C2E3A1C-1968-89C9-EE20-8BB2458F3E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31235" y="2123395"/>
            <a:ext cx="406400" cy="40640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DE319C2E-9CFD-CDA0-523A-8E55F87FE0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0800" y="699307"/>
            <a:ext cx="6962400" cy="6028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92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1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451C5C3-0504-D018-10C6-B797A378C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４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英語の語順通りに音読する！</a:t>
            </a:r>
            <a:endParaRPr kumimoji="1" lang="ja-JP" altLang="en-US" sz="44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16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48CA554D-718E-3036-40F7-489FA5DF1CFA}"/>
              </a:ext>
            </a:extLst>
          </p:cNvPr>
          <p:cNvSpPr/>
          <p:nvPr/>
        </p:nvSpPr>
        <p:spPr>
          <a:xfrm>
            <a:off x="834474" y="2879357"/>
            <a:ext cx="7667506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702A97B6-1DD8-BEB4-0AB0-BA7B303E830D}"/>
              </a:ext>
            </a:extLst>
          </p:cNvPr>
          <p:cNvSpPr/>
          <p:nvPr/>
        </p:nvSpPr>
        <p:spPr>
          <a:xfrm>
            <a:off x="566057" y="3264824"/>
            <a:ext cx="6932023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30DBE64-8B32-17F8-1E69-491B16EE40B3}"/>
              </a:ext>
            </a:extLst>
          </p:cNvPr>
          <p:cNvSpPr/>
          <p:nvPr/>
        </p:nvSpPr>
        <p:spPr>
          <a:xfrm>
            <a:off x="855677" y="1765307"/>
            <a:ext cx="7667506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8955C53C-3D58-076A-A8BF-C26A2CA0D510}"/>
              </a:ext>
            </a:extLst>
          </p:cNvPr>
          <p:cNvSpPr/>
          <p:nvPr/>
        </p:nvSpPr>
        <p:spPr>
          <a:xfrm>
            <a:off x="587260" y="2150774"/>
            <a:ext cx="6087005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50E4FDB-24E1-F485-DA43-5A1A086BBF4B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P.120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基本文法の整理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5C25A84-2B03-2C57-C3F4-C0C803B88189}"/>
              </a:ext>
            </a:extLst>
          </p:cNvPr>
          <p:cNvSpPr txBox="1"/>
          <p:nvPr/>
        </p:nvSpPr>
        <p:spPr>
          <a:xfrm>
            <a:off x="620817" y="1714563"/>
            <a:ext cx="7944309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how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は「どのようにして」などの意味で、方法や手段、「どんなふうに」と様子や状態をたずねるときに使う。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how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に形容詞［副詞］を続けて、数、年齢、長さ［時間］、値段、高さ［身長］などをたずねる文を作ることができる。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FA0203C-156E-7709-19DE-5DBC56B166F4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4385C575-7A0C-E5B9-BCE7-7D5CD027E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32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68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268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68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68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6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2120E39-9C6D-4F9E-AAD1-B3D9C45B9B15}"/>
              </a:ext>
            </a:extLst>
          </p:cNvPr>
          <p:cNvSpPr txBox="1"/>
          <p:nvPr/>
        </p:nvSpPr>
        <p:spPr>
          <a:xfrm>
            <a:off x="533401" y="854574"/>
            <a:ext cx="45719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自主練</a:t>
            </a:r>
            <a:endParaRPr kumimoji="1" lang="ja-JP" altLang="en-US" sz="6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１分間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21AE6ED-8140-440B-8C13-6D45F6803B50}"/>
              </a:ext>
            </a:extLst>
          </p:cNvPr>
          <p:cNvSpPr txBox="1"/>
          <p:nvPr/>
        </p:nvSpPr>
        <p:spPr>
          <a:xfrm>
            <a:off x="533401" y="4710469"/>
            <a:ext cx="80772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スラッシュごとに、</a:t>
            </a:r>
            <a:r>
              <a:rPr kumimoji="1" lang="ja-JP" altLang="en-US" sz="4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</a:t>
            </a:r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→</a:t>
            </a:r>
            <a:r>
              <a:rPr kumimoji="1" lang="ja-JP" altLang="en-US" sz="4000" b="1" dirty="0">
                <a:solidFill>
                  <a:srgbClr val="0043C8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日本語</a:t>
            </a:r>
          </a:p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声に出して覚えましょう</a:t>
            </a:r>
          </a:p>
        </p:txBody>
      </p:sp>
      <p:pic>
        <p:nvPicPr>
          <p:cNvPr id="3" name="グラフィックス 2" descr="ストップウォッチ">
            <a:extLst>
              <a:ext uri="{FF2B5EF4-FFF2-40B4-BE49-F238E27FC236}">
                <a16:creationId xmlns:a16="http://schemas.microsoft.com/office/drawing/2014/main" id="{375A78A2-C117-0FE0-9430-D075102E0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73601" y="507461"/>
            <a:ext cx="4057008" cy="4057008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558C93E-5D59-34E9-F4FB-C7802ED8F2E7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3212488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1109809"/>
            <a:ext cx="795130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Don’t  be quiet !</a:t>
            </a:r>
          </a:p>
        </p:txBody>
      </p:sp>
    </p:spTree>
    <p:extLst>
      <p:ext uri="{BB962C8B-B14F-4D97-AF65-F5344CB8AC3E}">
        <p14:creationId xmlns:p14="http://schemas.microsoft.com/office/powerpoint/2010/main" val="1540139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4A1C7414-05BE-2203-2C4B-83D5DFFEDADC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B4FBD5F-0403-F912-A481-0CC85E6C4C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0800" y="191165"/>
            <a:ext cx="6962400" cy="6028537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129884B3-2F93-5186-36B1-A706339E5A58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0B46B9E4-D6C8-EFC7-0118-DD914BA9F85C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F00C167E-9ED8-FAB1-5E8A-33565342F8E4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050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5F5844C-917B-B688-91F7-CCB76BD11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57" y="542377"/>
            <a:ext cx="4697280" cy="469728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29D603F-DD35-3B92-3D5A-F52DC69864CC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968E8BF2-80F3-C7CD-7412-864F8CDD30FD}"/>
              </a:ext>
            </a:extLst>
          </p:cNvPr>
          <p:cNvGrpSpPr/>
          <p:nvPr/>
        </p:nvGrpSpPr>
        <p:grpSpPr>
          <a:xfrm>
            <a:off x="2217138" y="3836504"/>
            <a:ext cx="8468376" cy="3021496"/>
            <a:chOff x="2217138" y="3836504"/>
            <a:chExt cx="8468376" cy="3021496"/>
          </a:xfrm>
        </p:grpSpPr>
        <p:sp>
          <p:nvSpPr>
            <p:cNvPr id="9" name="タイトル 1">
              <a:extLst>
                <a:ext uri="{FF2B5EF4-FFF2-40B4-BE49-F238E27FC236}">
                  <a16:creationId xmlns:a16="http://schemas.microsoft.com/office/drawing/2014/main" id="{A3D3352E-0763-630D-6C66-369453AA070D}"/>
                </a:ext>
              </a:extLst>
            </p:cNvPr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Pairs</a:t>
              </a:r>
              <a:r>
                <a:rPr lang="ja-JP" altLang="en-US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  <p:sp>
          <p:nvSpPr>
            <p:cNvPr id="4" name="タイトル 1"/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solidFill>
                    <a:srgbClr val="00206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</a:t>
              </a:r>
              <a:r>
                <a:rPr lang="en-US" altLang="ja-JP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Pairs</a:t>
              </a:r>
              <a:r>
                <a:rPr lang="ja-JP" altLang="en-US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0194738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8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0FA1F9D-48C1-BC88-A431-72822240BCF9}"/>
              </a:ext>
            </a:extLst>
          </p:cNvPr>
          <p:cNvSpPr/>
          <p:nvPr/>
        </p:nvSpPr>
        <p:spPr>
          <a:xfrm>
            <a:off x="0" y="912252"/>
            <a:ext cx="9144000" cy="594574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7097FE5-6A18-A381-8EDE-DF79802D065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353E78D-F433-C296-0A6D-815CD69F7EF8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スラッシュごとに英語と日本語を交互に音読してください。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3D62132-1517-4DA2-9DD0-0F6B669B30A4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4D226FD-0D2C-4A5C-9F76-ED9D45562FD8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775FC5C-57DA-4C29-8632-BEA0459676F3}"/>
              </a:ext>
            </a:extLst>
          </p:cNvPr>
          <p:cNvSpPr txBox="1"/>
          <p:nvPr/>
        </p:nvSpPr>
        <p:spPr>
          <a:xfrm>
            <a:off x="804241" y="2506431"/>
            <a:ext cx="7802218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AC0BCF0-3374-4A01-AE7C-2DB6415C55DC}"/>
              </a:ext>
            </a:extLst>
          </p:cNvPr>
          <p:cNvSpPr txBox="1"/>
          <p:nvPr/>
        </p:nvSpPr>
        <p:spPr>
          <a:xfrm>
            <a:off x="804241" y="5231681"/>
            <a:ext cx="7802218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5DBE0A10-7312-49C3-9A76-9F919653034E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2ABB009C-0138-40E7-8FD8-65A058C4C1E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795750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9BC80AF-8930-0316-8F79-16902F96FF8B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92EA2F1-91EC-7C70-9F67-1EB0AF16D2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0800" y="191165"/>
            <a:ext cx="6962400" cy="6028537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1FA1AE36-D27E-4308-8B08-F6DA695DB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615243AA-08B8-D310-936A-C83DBBD1CABA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C16024F7-174C-7E8B-7B14-B59053A77310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E6018E17-3E28-B8D0-044E-C53AFBA0EE81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0023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3E7977E-772C-66C1-9ADE-C9B7B2389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５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35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1756B-F3C2-15F5-A2FB-B5AF8382F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502067B-980B-954A-DBAB-B1D45B37F591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917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5EB1E-EE6B-A59E-72D6-4760E5B31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B46D7F0-95A7-9F91-2768-74E10AB3714D}"/>
              </a:ext>
            </a:extLst>
          </p:cNvPr>
          <p:cNvSpPr/>
          <p:nvPr/>
        </p:nvSpPr>
        <p:spPr>
          <a:xfrm>
            <a:off x="0" y="912252"/>
            <a:ext cx="9144000" cy="592962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FD64176-FDE6-E95D-D19C-F185143D69D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01992B7-3FE5-36C5-26F7-1EA9AD3B5D34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スラッシュごとに英語を音読し、日本語に訳してください。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74ADA8-AF8D-BC24-88CB-B47577A088F6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3F5F5C3-7101-29FB-76B5-A766019AF05A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3FD2652-20A1-42F2-2DC5-79CD473B8D26}"/>
              </a:ext>
            </a:extLst>
          </p:cNvPr>
          <p:cNvSpPr txBox="1"/>
          <p:nvPr/>
        </p:nvSpPr>
        <p:spPr>
          <a:xfrm>
            <a:off x="804241" y="2506431"/>
            <a:ext cx="7802218" cy="13849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パートナーに伝わるように一生懸命音読する。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さんは、あなたの声だけが頼りです！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7097649-8F03-4F88-D44E-85A5C9F91EC0}"/>
              </a:ext>
            </a:extLst>
          </p:cNvPr>
          <p:cNvSpPr txBox="1"/>
          <p:nvPr/>
        </p:nvSpPr>
        <p:spPr>
          <a:xfrm>
            <a:off x="804241" y="5231681"/>
            <a:ext cx="7802218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テキストは見ない！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不自然な日本語でいいのでクイックレスポンス。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反射神経＆集中力を高めろ！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36A4A52B-77C4-B6B6-514C-CBAA69502C62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B6003BA8-7E0B-17AE-C530-36CFA7AA209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153817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AB4B93B-15FB-43E7-8079-B3162DEA95E0}"/>
              </a:ext>
            </a:extLst>
          </p:cNvPr>
          <p:cNvSpPr/>
          <p:nvPr/>
        </p:nvSpPr>
        <p:spPr>
          <a:xfrm>
            <a:off x="0" y="1029686"/>
            <a:ext cx="9144000" cy="582831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21355B2A-CAE1-0579-CEB4-C3484CC5D2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000" y="1149743"/>
            <a:ext cx="8658000" cy="5358648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81FC1979-4189-4538-A9D0-07D470F535F3}"/>
              </a:ext>
            </a:extLst>
          </p:cNvPr>
          <p:cNvSpPr/>
          <p:nvPr/>
        </p:nvSpPr>
        <p:spPr>
          <a:xfrm>
            <a:off x="0" y="-1"/>
            <a:ext cx="9144000" cy="102968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43C86BA-35A9-47C6-8FA2-B588921918DC}"/>
              </a:ext>
            </a:extLst>
          </p:cNvPr>
          <p:cNvSpPr txBox="1"/>
          <p:nvPr/>
        </p:nvSpPr>
        <p:spPr>
          <a:xfrm>
            <a:off x="302136" y="69374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それぞれ、音声が４回ずつ流れます。音声のあとに、ポーズがありますので、すべて英語でリピートしてください。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6" name="AS_G1_22_01_kihon">
            <a:hlinkClick r:id="" action="ppaction://media"/>
            <a:extLst>
              <a:ext uri="{FF2B5EF4-FFF2-40B4-BE49-F238E27FC236}">
                <a16:creationId xmlns:a16="http://schemas.microsoft.com/office/drawing/2014/main" id="{CDAF7206-1C6D-8FDC-EB67-D68525FCDE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07675" y="39909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878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2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B0E002E-AFED-FCA8-1B19-B78249D5653A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CDCD941-7FB8-2F6D-57E7-A338AC0ECB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1400" y="191164"/>
            <a:ext cx="6901200" cy="6015151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3D9DF37B-8401-4B36-A293-9F54BDF31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4AAD4E0E-56C7-39DF-C79D-7ED29440CBA0}"/>
              </a:ext>
            </a:extLst>
          </p:cNvPr>
          <p:cNvGrpSpPr/>
          <p:nvPr/>
        </p:nvGrpSpPr>
        <p:grpSpPr>
          <a:xfrm>
            <a:off x="0" y="1807715"/>
            <a:ext cx="9144000" cy="3473939"/>
            <a:chOff x="0" y="1093632"/>
            <a:chExt cx="9144000" cy="3473939"/>
          </a:xfrm>
        </p:grpSpPr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A067ECA5-A52D-336D-BDB8-E0A60825FE01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027F7D23-52D6-9593-90C9-B56B717A8D3D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29150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ACA4ADF-EA90-1CF8-A4FC-759F46A44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６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Dictation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英語の音声を書き取る！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62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DC326798-9AF0-4268-A024-AB2BF7D2F27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7F84B15E-3FE7-F9D5-E1D3-6D20AD5BCF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400" y="1872128"/>
            <a:ext cx="8683200" cy="4392393"/>
          </a:xfrm>
          <a:prstGeom prst="rect">
            <a:avLst/>
          </a:prstGeom>
        </p:spPr>
      </p:pic>
      <p:pic>
        <p:nvPicPr>
          <p:cNvPr id="20" name="PPT_20">
            <a:hlinkClick r:id="" action="ppaction://media"/>
            <a:extLst>
              <a:ext uri="{FF2B5EF4-FFF2-40B4-BE49-F238E27FC236}">
                <a16:creationId xmlns:a16="http://schemas.microsoft.com/office/drawing/2014/main" id="{8A39EAC2-8D25-4F65-9D0D-4272A124E1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CC31C78-C7F1-4EBA-BD73-DDE98B3288C8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D31121AF-649C-47B2-8D92-081E43F9D17E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013DE844-5730-4396-ACAC-B946ADD5A92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FB5ABDDB-BCAF-4D66-AC53-2DBDB77218E9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842196D1-EE66-456A-8241-6EC4587168C2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03A3D3AD-4D1B-4E2D-8681-24BF2D49EF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6122E27F-992C-4D10-8A15-79AB98918DF9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4F1E48CA-C0C7-4ACF-9C62-2FEF85FE9B31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1FB3E4F0-45BA-4511-86CC-CB4E5C91FF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C5CDEEF-2A83-8AA4-DFBD-A0E2D96CBF9B}"/>
              </a:ext>
            </a:extLst>
          </p:cNvPr>
          <p:cNvSpPr txBox="1"/>
          <p:nvPr/>
        </p:nvSpPr>
        <p:spPr>
          <a:xfrm>
            <a:off x="302136" y="190561"/>
            <a:ext cx="5696511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音声を聞いて、単語を書き取りましょう。 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書き取るためのポーズが入った音声</a:t>
            </a:r>
            <a:endParaRPr lang="en-US" altLang="ja-JP" sz="20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ナチュラルスピードの音声</a:t>
            </a:r>
            <a:endParaRPr kumimoji="1" lang="ja-JP" altLang="en-US" sz="22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DE73772-5A84-7C50-8CBE-CF843B1D6B84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73E6105-E9B3-16D9-D369-CCEBA0B68F85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38370B8-E08A-77F8-B16B-26E0ED239D4E}"/>
              </a:ext>
            </a:extLst>
          </p:cNvPr>
          <p:cNvSpPr txBox="1"/>
          <p:nvPr/>
        </p:nvSpPr>
        <p:spPr>
          <a:xfrm>
            <a:off x="5771715" y="1804136"/>
            <a:ext cx="136091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favorite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" name="AS_G1_22_11_reading_s6_1">
            <a:hlinkClick r:id="" action="ppaction://media"/>
            <a:extLst>
              <a:ext uri="{FF2B5EF4-FFF2-40B4-BE49-F238E27FC236}">
                <a16:creationId xmlns:a16="http://schemas.microsoft.com/office/drawing/2014/main" id="{58D664C0-7CE1-3936-B614-41F538DAFFB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23500" y="63500"/>
            <a:ext cx="406400" cy="406400"/>
          </a:xfrm>
          <a:prstGeom prst="rect">
            <a:avLst/>
          </a:prstGeom>
        </p:spPr>
      </p:pic>
      <p:pic>
        <p:nvPicPr>
          <p:cNvPr id="9" name="AS_G1_22_12_reading_s6_2">
            <a:hlinkClick r:id="" action="ppaction://media"/>
            <a:extLst>
              <a:ext uri="{FF2B5EF4-FFF2-40B4-BE49-F238E27FC236}">
                <a16:creationId xmlns:a16="http://schemas.microsoft.com/office/drawing/2014/main" id="{A03D58B7-CEB9-9470-1D3D-87073C0BC7B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63175" y="967536"/>
            <a:ext cx="406400" cy="406400"/>
          </a:xfrm>
          <a:prstGeom prst="rect">
            <a:avLst/>
          </a:prstGeom>
        </p:spPr>
      </p:pic>
      <p:pic>
        <p:nvPicPr>
          <p:cNvPr id="18" name="AS_G1_22_11_reading_s6_1">
            <a:hlinkClick r:id="" action="ppaction://media"/>
            <a:extLst>
              <a:ext uri="{FF2B5EF4-FFF2-40B4-BE49-F238E27FC236}">
                <a16:creationId xmlns:a16="http://schemas.microsoft.com/office/drawing/2014/main" id="{EC784861-80C8-FFDD-6E5D-CCFEB455D0F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23500" y="1783200"/>
            <a:ext cx="406400" cy="406400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399C12AC-B8A8-1085-56BF-8C3CCA4B028F}"/>
              </a:ext>
            </a:extLst>
          </p:cNvPr>
          <p:cNvSpPr txBox="1"/>
          <p:nvPr/>
        </p:nvSpPr>
        <p:spPr>
          <a:xfrm>
            <a:off x="2131806" y="2343374"/>
            <a:ext cx="205157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How     long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032C0FD7-2303-1780-5ED9-98BF972DA60F}"/>
              </a:ext>
            </a:extLst>
          </p:cNvPr>
          <p:cNvSpPr txBox="1"/>
          <p:nvPr/>
        </p:nvSpPr>
        <p:spPr>
          <a:xfrm>
            <a:off x="7869333" y="2343374"/>
            <a:ext cx="49457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4D8FB3F4-A69D-0D37-5B03-9D9296990259}"/>
              </a:ext>
            </a:extLst>
          </p:cNvPr>
          <p:cNvSpPr txBox="1"/>
          <p:nvPr/>
        </p:nvSpPr>
        <p:spPr>
          <a:xfrm>
            <a:off x="4610100" y="2876461"/>
            <a:ext cx="69386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F86F5514-7F0E-DA89-4CE1-EBC4B1F00A28}"/>
              </a:ext>
            </a:extLst>
          </p:cNvPr>
          <p:cNvSpPr txBox="1"/>
          <p:nvPr/>
        </p:nvSpPr>
        <p:spPr>
          <a:xfrm>
            <a:off x="1000125" y="3390900"/>
            <a:ext cx="5334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77EABD07-EF05-89F9-3B08-BD8CA4DCD2B8}"/>
              </a:ext>
            </a:extLst>
          </p:cNvPr>
          <p:cNvSpPr txBox="1"/>
          <p:nvPr/>
        </p:nvSpPr>
        <p:spPr>
          <a:xfrm>
            <a:off x="6135036" y="3390900"/>
            <a:ext cx="55736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on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6C49739A-D09F-3D2D-1696-0D82D19832B0}"/>
              </a:ext>
            </a:extLst>
          </p:cNvPr>
          <p:cNvSpPr txBox="1"/>
          <p:nvPr/>
        </p:nvSpPr>
        <p:spPr>
          <a:xfrm>
            <a:off x="2200274" y="3900142"/>
            <a:ext cx="92392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How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39E07492-5AC3-2F00-CD7D-4D8C34920A1A}"/>
              </a:ext>
            </a:extLst>
          </p:cNvPr>
          <p:cNvSpPr txBox="1"/>
          <p:nvPr/>
        </p:nvSpPr>
        <p:spPr>
          <a:xfrm>
            <a:off x="708045" y="4415993"/>
            <a:ext cx="101458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many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EDF1D8D5-3157-E4AA-23DB-6E2A5864F1A3}"/>
              </a:ext>
            </a:extLst>
          </p:cNvPr>
          <p:cNvSpPr txBox="1"/>
          <p:nvPr/>
        </p:nvSpPr>
        <p:spPr>
          <a:xfrm>
            <a:off x="3645800" y="4415993"/>
            <a:ext cx="101458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listen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C64C7B7B-7ADB-F289-9ED5-EEF8142B56C5}"/>
              </a:ext>
            </a:extLst>
          </p:cNvPr>
          <p:cNvSpPr txBox="1"/>
          <p:nvPr/>
        </p:nvSpPr>
        <p:spPr>
          <a:xfrm>
            <a:off x="7548724" y="4415993"/>
            <a:ext cx="72850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too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0678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58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26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03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5582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6" grpId="0"/>
      <p:bldP spid="23" grpId="0"/>
      <p:bldP spid="31" grpId="0"/>
      <p:bldP spid="38" grpId="0"/>
      <p:bldP spid="39" grpId="0"/>
      <p:bldP spid="40" grpId="0"/>
      <p:bldP spid="41" grpId="0"/>
      <p:bldP spid="42" grpId="0"/>
      <p:bldP spid="43" grpId="0"/>
      <p:bldP spid="4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B9DB4B3-B1EF-9D2F-5B06-C49DC5232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７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Shadowing</a:t>
            </a:r>
          </a:p>
          <a:p>
            <a:r>
              <a:rPr kumimoji="1" lang="ja-JP" altLang="en-US" sz="36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ネイティブスピーカーのすぐ後に音読する！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79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AF05EBC-C40C-48D0-9785-3F015673614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F45D6E9-967A-406A-8860-C923C2A4E33F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A8E2AD2C-303B-46B0-A676-6A8512767379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967D8E71-8E5B-4F5B-9BF7-FAC4F3016C3B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7F44E80A-5259-4DAE-9BC9-4C4905DD549C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0E4AFCEF-9AE6-4983-9B69-93FCB3BBA9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B9023138-A620-4626-89C8-7FF59CF75E2A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229BE232-AA89-4A95-8701-E1D24EB593F0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87C2F656-A125-4830-9D98-128A19148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739CF87-56A3-4A42-AF08-0643F04852AF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7C8D521-7210-4B27-8BE0-64F46D9072DF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E83B54F-57E2-02C8-8552-028AD0038D01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本文を見ないで、音声のすぐあとを追いかけるように、音読してください。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C75F08F-9017-333A-5684-E9D7F4635E4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グラフィックス 10" descr="走る">
            <a:extLst>
              <a:ext uri="{FF2B5EF4-FFF2-40B4-BE49-F238E27FC236}">
                <a16:creationId xmlns:a16="http://schemas.microsoft.com/office/drawing/2014/main" id="{1A322E24-4E65-AA45-87B8-E128E1107B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4808980" y="2172840"/>
            <a:ext cx="4177666" cy="4177666"/>
          </a:xfrm>
          <a:prstGeom prst="rect">
            <a:avLst/>
          </a:prstGeom>
        </p:spPr>
      </p:pic>
      <p:pic>
        <p:nvPicPr>
          <p:cNvPr id="9" name="グラフィックス 8" descr="走る">
            <a:extLst>
              <a:ext uri="{FF2B5EF4-FFF2-40B4-BE49-F238E27FC236}">
                <a16:creationId xmlns:a16="http://schemas.microsoft.com/office/drawing/2014/main" id="{DE6CA95E-9AB6-CAAA-87DD-B6ABAA8638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7522622" y="2172840"/>
            <a:ext cx="4177666" cy="4177666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A812610-58B5-E7A6-35D5-CF16F69632B2}"/>
              </a:ext>
            </a:extLst>
          </p:cNvPr>
          <p:cNvSpPr/>
          <p:nvPr/>
        </p:nvSpPr>
        <p:spPr>
          <a:xfrm>
            <a:off x="-2858182" y="1445538"/>
            <a:ext cx="1220834" cy="57708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</a:t>
            </a: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94BF6C05-5C6A-C925-B62A-0EB074DCAAB8}"/>
              </a:ext>
            </a:extLst>
          </p:cNvPr>
          <p:cNvSpPr/>
          <p:nvPr/>
        </p:nvSpPr>
        <p:spPr>
          <a:xfrm>
            <a:off x="-5808840" y="1445538"/>
            <a:ext cx="1484508" cy="577084"/>
          </a:xfrm>
          <a:prstGeom prst="rect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あなた</a:t>
            </a:r>
          </a:p>
        </p:txBody>
      </p: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4840F21E-62A9-7F43-7AA4-871E1872E32E}"/>
              </a:ext>
            </a:extLst>
          </p:cNvPr>
          <p:cNvCxnSpPr/>
          <p:nvPr/>
        </p:nvCxnSpPr>
        <p:spPr>
          <a:xfrm flipH="1">
            <a:off x="-7440230" y="3117659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426568A1-77A6-ED54-C76A-4D57348C07D9}"/>
              </a:ext>
            </a:extLst>
          </p:cNvPr>
          <p:cNvCxnSpPr/>
          <p:nvPr/>
        </p:nvCxnSpPr>
        <p:spPr>
          <a:xfrm flipH="1">
            <a:off x="-7722241" y="3775686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EA901BF9-2914-3A39-50EF-DC7E9A1E4F16}"/>
              </a:ext>
            </a:extLst>
          </p:cNvPr>
          <p:cNvCxnSpPr/>
          <p:nvPr/>
        </p:nvCxnSpPr>
        <p:spPr>
          <a:xfrm flipH="1">
            <a:off x="-6489878" y="2442542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図 31">
            <a:extLst>
              <a:ext uri="{FF2B5EF4-FFF2-40B4-BE49-F238E27FC236}">
                <a16:creationId xmlns:a16="http://schemas.microsoft.com/office/drawing/2014/main" id="{AF321B35-C986-FC34-8DA9-08A0A5946FC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3750" y="1983709"/>
            <a:ext cx="5814135" cy="4017493"/>
          </a:xfrm>
          <a:prstGeom prst="rect">
            <a:avLst/>
          </a:prstGeom>
        </p:spPr>
      </p:pic>
      <p:pic>
        <p:nvPicPr>
          <p:cNvPr id="6" name="AS_G1_22_14_reading_s7_1">
            <a:hlinkClick r:id="" action="ppaction://media"/>
            <a:extLst>
              <a:ext uri="{FF2B5EF4-FFF2-40B4-BE49-F238E27FC236}">
                <a16:creationId xmlns:a16="http://schemas.microsoft.com/office/drawing/2014/main" id="{8105379A-29B7-5ED2-3F06-C0D55D30D7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584871" y="3995738"/>
            <a:ext cx="406400" cy="406400"/>
          </a:xfrm>
          <a:prstGeom prst="rect">
            <a:avLst/>
          </a:prstGeom>
        </p:spPr>
      </p:pic>
      <p:pic>
        <p:nvPicPr>
          <p:cNvPr id="7" name="AS_G1_22_15_reading_s7_2">
            <a:hlinkClick r:id="" action="ppaction://media"/>
            <a:extLst>
              <a:ext uri="{FF2B5EF4-FFF2-40B4-BE49-F238E27FC236}">
                <a16:creationId xmlns:a16="http://schemas.microsoft.com/office/drawing/2014/main" id="{2B8484C8-E2F2-A977-198B-FCD50DE2FF1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257882" y="39957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3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31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27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5" grpId="0" animBg="1"/>
      <p:bldP spid="5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E9E7D-E954-0522-C262-B18FD6CD2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8651276-0DC3-E108-6AFB-85B0FE784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81085AAB-4BF2-6D93-9BB2-898C4168713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7078B88-E9EC-7FBD-56D1-1B09DB653FC1}"/>
              </a:ext>
            </a:extLst>
          </p:cNvPr>
          <p:cNvSpPr txBox="1"/>
          <p:nvPr/>
        </p:nvSpPr>
        <p:spPr>
          <a:xfrm>
            <a:off x="166165" y="1712857"/>
            <a:ext cx="106886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８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Listening Check</a:t>
            </a:r>
          </a:p>
          <a:p>
            <a:r>
              <a:rPr kumimoji="1" lang="ja-JP" altLang="en-US" sz="44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学習の成果を確かめよう！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EBFBF20B-0647-5D38-E4A5-9CD39ADEB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27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D9C5AD66-F7E8-44C5-A3B9-0E91EBB6B121}"/>
              </a:ext>
            </a:extLst>
          </p:cNvPr>
          <p:cNvSpPr/>
          <p:nvPr/>
        </p:nvSpPr>
        <p:spPr>
          <a:xfrm>
            <a:off x="0" y="-1"/>
            <a:ext cx="9144000" cy="1353132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E7B68E4-CFFF-111C-0330-675F1D7C220E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最初に聞いた音声が、どれくらい聞ける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ようになったか確認しておきましょう。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36D7AA2-1417-AC64-A33C-219016254401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08F9EB8-D545-C9DE-6678-60032516BB0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D897E505-E056-B136-918C-FFF69096BA4B}"/>
              </a:ext>
            </a:extLst>
          </p:cNvPr>
          <p:cNvSpPr/>
          <p:nvPr/>
        </p:nvSpPr>
        <p:spPr>
          <a:xfrm>
            <a:off x="0" y="3021977"/>
            <a:ext cx="9144000" cy="182343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3BF69D6A-584B-E68E-ACF1-7E37C4ACFC5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66820"/>
          <a:stretch/>
        </p:blipFill>
        <p:spPr>
          <a:xfrm>
            <a:off x="4585711" y="5537605"/>
            <a:ext cx="3937658" cy="1000109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AB84C4D6-3864-29E5-2E54-08AC5E282A4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24003" t="68019" r="24375" b="6274"/>
          <a:stretch/>
        </p:blipFill>
        <p:spPr>
          <a:xfrm>
            <a:off x="274970" y="1989801"/>
            <a:ext cx="8594062" cy="1000110"/>
          </a:xfrm>
          <a:prstGeom prst="rect">
            <a:avLst/>
          </a:prstGeom>
        </p:spPr>
      </p:pic>
      <p:sp>
        <p:nvSpPr>
          <p:cNvPr id="30" name="楕円 29">
            <a:extLst>
              <a:ext uri="{FF2B5EF4-FFF2-40B4-BE49-F238E27FC236}">
                <a16:creationId xmlns:a16="http://schemas.microsoft.com/office/drawing/2014/main" id="{6AF92A97-C56B-05E9-70F7-5BFB6EB02AF3}"/>
              </a:ext>
            </a:extLst>
          </p:cNvPr>
          <p:cNvSpPr/>
          <p:nvPr/>
        </p:nvSpPr>
        <p:spPr>
          <a:xfrm>
            <a:off x="3736959" y="2116259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楕円 31">
            <a:extLst>
              <a:ext uri="{FF2B5EF4-FFF2-40B4-BE49-F238E27FC236}">
                <a16:creationId xmlns:a16="http://schemas.microsoft.com/office/drawing/2014/main" id="{D7FA4E1D-509A-1261-3102-6C2B5248463F}"/>
              </a:ext>
            </a:extLst>
          </p:cNvPr>
          <p:cNvSpPr/>
          <p:nvPr/>
        </p:nvSpPr>
        <p:spPr>
          <a:xfrm>
            <a:off x="5775053" y="2116259"/>
            <a:ext cx="447187" cy="39797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矢印: 右 34">
            <a:extLst>
              <a:ext uri="{FF2B5EF4-FFF2-40B4-BE49-F238E27FC236}">
                <a16:creationId xmlns:a16="http://schemas.microsoft.com/office/drawing/2014/main" id="{5D5ECAA2-73DC-941B-AC67-DB4296D352EA}"/>
              </a:ext>
            </a:extLst>
          </p:cNvPr>
          <p:cNvSpPr/>
          <p:nvPr/>
        </p:nvSpPr>
        <p:spPr>
          <a:xfrm>
            <a:off x="3962400" y="3151680"/>
            <a:ext cx="2036247" cy="1269085"/>
          </a:xfrm>
          <a:prstGeom prst="rightArrow">
            <a:avLst>
              <a:gd name="adj1" fmla="val 50000"/>
              <a:gd name="adj2" fmla="val 47788"/>
            </a:avLst>
          </a:prstGeom>
          <a:solidFill>
            <a:schemeClr val="accent6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5" name="四角形: 角を丸くする 44">
            <a:extLst>
              <a:ext uri="{FF2B5EF4-FFF2-40B4-BE49-F238E27FC236}">
                <a16:creationId xmlns:a16="http://schemas.microsoft.com/office/drawing/2014/main" id="{7CDF13C5-8829-EDD0-AA8D-244ECF3DAA14}"/>
              </a:ext>
            </a:extLst>
          </p:cNvPr>
          <p:cNvSpPr/>
          <p:nvPr/>
        </p:nvSpPr>
        <p:spPr>
          <a:xfrm>
            <a:off x="4609477" y="5591799"/>
            <a:ext cx="3863475" cy="845754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2F76B9D-7075-6ACF-8533-1A40E1F17936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BF0F8F7-4541-191D-BCE2-BAE4B8548F5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73556"/>
          <a:stretch/>
        </p:blipFill>
        <p:spPr>
          <a:xfrm>
            <a:off x="274969" y="1567312"/>
            <a:ext cx="8594062" cy="16954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8584ED1D-2A9A-F67D-90EC-8F8D572E82B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34836"/>
          <a:stretch/>
        </p:blipFill>
        <p:spPr>
          <a:xfrm>
            <a:off x="520699" y="4942889"/>
            <a:ext cx="4345523" cy="561980"/>
          </a:xfrm>
          <a:prstGeom prst="rect">
            <a:avLst/>
          </a:prstGeom>
        </p:spPr>
      </p:pic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4805DEAC-E155-334C-E73D-154A23BA4BB5}"/>
              </a:ext>
            </a:extLst>
          </p:cNvPr>
          <p:cNvCxnSpPr>
            <a:cxnSpLocks/>
          </p:cNvCxnSpPr>
          <p:nvPr/>
        </p:nvCxnSpPr>
        <p:spPr>
          <a:xfrm>
            <a:off x="3947852" y="2102024"/>
            <a:ext cx="0" cy="2318741"/>
          </a:xfrm>
          <a:prstGeom prst="line">
            <a:avLst/>
          </a:prstGeom>
          <a:ln w="57150">
            <a:solidFill>
              <a:srgbClr val="0043C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EC606346-3BD2-A28D-F819-963663456D75}"/>
              </a:ext>
            </a:extLst>
          </p:cNvPr>
          <p:cNvCxnSpPr>
            <a:cxnSpLocks/>
          </p:cNvCxnSpPr>
          <p:nvPr/>
        </p:nvCxnSpPr>
        <p:spPr>
          <a:xfrm>
            <a:off x="5971398" y="2102024"/>
            <a:ext cx="0" cy="2318741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78DD4C63-AAF8-3881-957A-9792F51B7685}"/>
              </a:ext>
            </a:extLst>
          </p:cNvPr>
          <p:cNvCxnSpPr>
            <a:cxnSpLocks/>
          </p:cNvCxnSpPr>
          <p:nvPr/>
        </p:nvCxnSpPr>
        <p:spPr>
          <a:xfrm>
            <a:off x="4712845" y="3953031"/>
            <a:ext cx="619917" cy="160066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6746798C-0E1C-850D-6286-250AC0799A72}"/>
              </a:ext>
            </a:extLst>
          </p:cNvPr>
          <p:cNvCxnSpPr>
            <a:cxnSpLocks/>
          </p:cNvCxnSpPr>
          <p:nvPr/>
        </p:nvCxnSpPr>
        <p:spPr>
          <a:xfrm>
            <a:off x="4685597" y="3900482"/>
            <a:ext cx="1383362" cy="1691317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AB3F7A9E-A87D-368C-3E6D-8FDC5712E37F}"/>
              </a:ext>
            </a:extLst>
          </p:cNvPr>
          <p:cNvSpPr txBox="1"/>
          <p:nvPr/>
        </p:nvSpPr>
        <p:spPr>
          <a:xfrm>
            <a:off x="2834709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0043C8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STEP1</a:t>
            </a:r>
            <a:endParaRPr kumimoji="1" lang="ja-JP" altLang="en-US" sz="2400" b="1" dirty="0">
              <a:solidFill>
                <a:srgbClr val="0043C8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D554C6A2-7E98-F06E-31C9-E76BB64DE3BA}"/>
              </a:ext>
            </a:extLst>
          </p:cNvPr>
          <p:cNvSpPr txBox="1"/>
          <p:nvPr/>
        </p:nvSpPr>
        <p:spPr>
          <a:xfrm>
            <a:off x="6111402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STEP8</a:t>
            </a:r>
            <a:endParaRPr kumimoji="1" lang="ja-JP" altLang="en-US" sz="2400" b="1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9" name="AS_G1_22_16_reading_s8_1">
            <a:hlinkClick r:id="" action="ppaction://media"/>
            <a:extLst>
              <a:ext uri="{FF2B5EF4-FFF2-40B4-BE49-F238E27FC236}">
                <a16:creationId xmlns:a16="http://schemas.microsoft.com/office/drawing/2014/main" id="{EBFC8EC3-CFFB-1DE6-0DA1-85EC60431A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804650" y="-68263"/>
            <a:ext cx="406400" cy="406401"/>
          </a:xfrm>
          <a:prstGeom prst="rect">
            <a:avLst/>
          </a:prstGeom>
        </p:spPr>
      </p:pic>
      <p:pic>
        <p:nvPicPr>
          <p:cNvPr id="12" name="AS_G1_22_17_reading_s8_2">
            <a:hlinkClick r:id="" action="ppaction://media"/>
            <a:extLst>
              <a:ext uri="{FF2B5EF4-FFF2-40B4-BE49-F238E27FC236}">
                <a16:creationId xmlns:a16="http://schemas.microsoft.com/office/drawing/2014/main" id="{877DDE15-CF60-F917-3DC4-85A9F87F07E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804650" y="114993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70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55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809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3" grpId="0" animBg="1"/>
      <p:bldP spid="3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>
            <a:extLst>
              <a:ext uri="{FF2B5EF4-FFF2-40B4-BE49-F238E27FC236}">
                <a16:creationId xmlns:a16="http://schemas.microsoft.com/office/drawing/2014/main" id="{2ECD2F7A-29A8-1199-C962-7CDDCBEAA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9" name="合格の鐘">
            <a:hlinkClick r:id="" action="ppaction://media"/>
            <a:extLst>
              <a:ext uri="{FF2B5EF4-FFF2-40B4-BE49-F238E27FC236}">
                <a16:creationId xmlns:a16="http://schemas.microsoft.com/office/drawing/2014/main" id="{B665D7A6-C68C-4AB5-9FFF-B07275182F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A486E7B-290D-4A20-93CB-5810801F5E00}"/>
              </a:ext>
            </a:extLst>
          </p:cNvPr>
          <p:cNvSpPr txBox="1"/>
          <p:nvPr/>
        </p:nvSpPr>
        <p:spPr>
          <a:xfrm>
            <a:off x="696811" y="1068765"/>
            <a:ext cx="775037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That’s all </a:t>
            </a:r>
          </a:p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 today.</a:t>
            </a:r>
            <a:endParaRPr kumimoji="1" lang="ja-JP" altLang="en-US" sz="11500" b="1" dirty="0">
              <a:ln w="38100">
                <a:noFill/>
              </a:ln>
              <a:solidFill>
                <a:srgbClr val="FFFF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6836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B9398-3DF2-4F93-20CE-33162B859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78CDB63-6BBB-0FCD-46E3-CCCA8B3A55A6}"/>
              </a:ext>
            </a:extLst>
          </p:cNvPr>
          <p:cNvSpPr/>
          <p:nvPr/>
        </p:nvSpPr>
        <p:spPr>
          <a:xfrm>
            <a:off x="-209725" y="1127824"/>
            <a:ext cx="9605395" cy="106540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295FB1D-3FAE-7504-2EAD-B04D20D659EA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8C2E9580-2236-3C9D-C372-6DE100B3CD62}"/>
              </a:ext>
            </a:extLst>
          </p:cNvPr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P.121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トレーニング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BD0AD1B-9DD7-8EF4-89B1-F1A589A4DE44}"/>
              </a:ext>
            </a:extLst>
          </p:cNvPr>
          <p:cNvSpPr txBox="1"/>
          <p:nvPr/>
        </p:nvSpPr>
        <p:spPr>
          <a:xfrm>
            <a:off x="620817" y="1275805"/>
            <a:ext cx="7944309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この～はいくらですか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1EF2D10-E101-5DC5-5C6C-701D2302DB5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507F738-C30F-A6E5-FA9D-3BF364EEC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500" y="3827337"/>
            <a:ext cx="4132322" cy="3099242"/>
          </a:xfrm>
          <a:prstGeom prst="rect">
            <a:avLst/>
          </a:prstGeom>
        </p:spPr>
      </p:pic>
      <p:pic>
        <p:nvPicPr>
          <p:cNvPr id="10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F11792CB-94E7-F71F-6DA3-92B1FBE36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774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1021558"/>
            <a:ext cx="9144000" cy="583644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A1F82C3-8419-37D0-669A-20EC9E053D23}"/>
              </a:ext>
            </a:extLst>
          </p:cNvPr>
          <p:cNvSpPr/>
          <p:nvPr/>
        </p:nvSpPr>
        <p:spPr>
          <a:xfrm>
            <a:off x="0" y="-1"/>
            <a:ext cx="9144000" cy="1021559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98B8B65-5B06-6FD6-6A9F-DF511D1B9A81}"/>
              </a:ext>
            </a:extLst>
          </p:cNvPr>
          <p:cNvSpPr txBox="1"/>
          <p:nvPr/>
        </p:nvSpPr>
        <p:spPr>
          <a:xfrm>
            <a:off x="302136" y="75750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 </a:t>
            </a:r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のイラストに合う英文になるように、空欄にあてはまる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英語を書いてください。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0C554A3-9739-850F-4911-6896A73C2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200" y="1122708"/>
            <a:ext cx="8697600" cy="554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105152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35C352F-6A02-C5DF-73A0-08AEC2188A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200" y="1122708"/>
            <a:ext cx="8697600" cy="5542091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806755A-D7B8-DFDA-614C-37FE3E2C263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C660129-2CDE-2EC5-DA86-B5D20970A6FE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次は、音声を聞いて、確認してください。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PPT_20">
            <a:hlinkClick r:id="" action="ppaction://media"/>
            <a:extLst>
              <a:ext uri="{FF2B5EF4-FFF2-40B4-BE49-F238E27FC236}">
                <a16:creationId xmlns:a16="http://schemas.microsoft.com/office/drawing/2014/main" id="{72358614-AACB-5FDF-6782-44F2BD7C2D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7723929-729F-F8B4-7296-46E28F9BBE29}"/>
              </a:ext>
            </a:extLst>
          </p:cNvPr>
          <p:cNvSpPr txBox="1"/>
          <p:nvPr/>
        </p:nvSpPr>
        <p:spPr>
          <a:xfrm>
            <a:off x="1300418" y="3310150"/>
            <a:ext cx="4445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How    much            hat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7" name="AS_G1_22_03_kihon_t_1">
            <a:hlinkClick r:id="" action="ppaction://media"/>
            <a:extLst>
              <a:ext uri="{FF2B5EF4-FFF2-40B4-BE49-F238E27FC236}">
                <a16:creationId xmlns:a16="http://schemas.microsoft.com/office/drawing/2014/main" id="{E63B1B60-3879-FB6E-16DC-D868A9BE0E8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72875" y="1247775"/>
            <a:ext cx="406400" cy="406400"/>
          </a:xfrm>
          <a:prstGeom prst="rect">
            <a:avLst/>
          </a:prstGeom>
        </p:spPr>
      </p:pic>
      <p:pic>
        <p:nvPicPr>
          <p:cNvPr id="8" name="AS_G1_22_03_kihon_t_1">
            <a:hlinkClick r:id="" action="ppaction://media"/>
            <a:extLst>
              <a:ext uri="{FF2B5EF4-FFF2-40B4-BE49-F238E27FC236}">
                <a16:creationId xmlns:a16="http://schemas.microsoft.com/office/drawing/2014/main" id="{FD5F95C7-3896-8B71-637B-0E48668FAA3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72875" y="75750"/>
            <a:ext cx="406400" cy="406400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F99404AC-24C2-CF28-793F-568F603EC6A1}"/>
              </a:ext>
            </a:extLst>
          </p:cNvPr>
          <p:cNvSpPr txBox="1"/>
          <p:nvPr/>
        </p:nvSpPr>
        <p:spPr>
          <a:xfrm>
            <a:off x="1300418" y="4538875"/>
            <a:ext cx="5043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How    much        computer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0447525-05F4-6732-5F35-525C3957ADB6}"/>
              </a:ext>
            </a:extLst>
          </p:cNvPr>
          <p:cNvSpPr txBox="1"/>
          <p:nvPr/>
        </p:nvSpPr>
        <p:spPr>
          <a:xfrm>
            <a:off x="1300417" y="5726239"/>
            <a:ext cx="5167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How    much        dictionary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47727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9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3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9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3A98F6C-7312-ED4A-1A74-77C3E17F7CC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3BC392F-6057-8195-EEA9-7F3D9B02B5AC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完成した英文を、声に出して音読しておきましょう。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47A0B38-D5B1-1C1A-C390-BC5F21B985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200" y="1122708"/>
            <a:ext cx="8697600" cy="5542091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B2E7480-0C4D-B1D7-1A73-5297FFCC878D}"/>
              </a:ext>
            </a:extLst>
          </p:cNvPr>
          <p:cNvSpPr txBox="1"/>
          <p:nvPr/>
        </p:nvSpPr>
        <p:spPr>
          <a:xfrm>
            <a:off x="1300418" y="3310150"/>
            <a:ext cx="4445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How    much            hat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1D833C7-04FF-1DC4-E8C1-AECC6C07E3AC}"/>
              </a:ext>
            </a:extLst>
          </p:cNvPr>
          <p:cNvSpPr txBox="1"/>
          <p:nvPr/>
        </p:nvSpPr>
        <p:spPr>
          <a:xfrm>
            <a:off x="1300418" y="4538875"/>
            <a:ext cx="5043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How    much        computer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34CB83F-FEDC-AEFE-E125-412C53050F6E}"/>
              </a:ext>
            </a:extLst>
          </p:cNvPr>
          <p:cNvSpPr txBox="1"/>
          <p:nvPr/>
        </p:nvSpPr>
        <p:spPr>
          <a:xfrm>
            <a:off x="1300417" y="5726239"/>
            <a:ext cx="5167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How    much        dictionary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2466497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F2B0D-D249-E001-2D10-937CE56B3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FAFDE97-1F0B-DA76-F9BC-44D1B44F43E2}"/>
              </a:ext>
            </a:extLst>
          </p:cNvPr>
          <p:cNvSpPr/>
          <p:nvPr/>
        </p:nvSpPr>
        <p:spPr>
          <a:xfrm>
            <a:off x="0" y="613167"/>
            <a:ext cx="9144000" cy="441037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F50CD5A-D3DC-8DB5-816F-C41085B9C7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600" y="1382196"/>
            <a:ext cx="8830800" cy="2794102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B942348-1E40-84FC-7D80-DD158E55CAE2}"/>
              </a:ext>
            </a:extLst>
          </p:cNvPr>
          <p:cNvSpPr txBox="1"/>
          <p:nvPr/>
        </p:nvSpPr>
        <p:spPr>
          <a:xfrm>
            <a:off x="632705" y="5176199"/>
            <a:ext cx="78785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32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How much is this guitar?</a:t>
            </a:r>
            <a:endParaRPr kumimoji="1" lang="ja-JP" altLang="en-US" sz="14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9" name="PPT_20">
            <a:hlinkClick r:id="" action="ppaction://media"/>
            <a:extLst>
              <a:ext uri="{FF2B5EF4-FFF2-40B4-BE49-F238E27FC236}">
                <a16:creationId xmlns:a16="http://schemas.microsoft.com/office/drawing/2014/main" id="{001D6380-7A1A-60A1-2DB7-5A6C912776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40902" y="2788989"/>
            <a:ext cx="609600" cy="6096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2CD2220-3A40-3891-7264-9F12FBB78903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42A7C52-35A4-B5ED-84AF-BB8A7D400A1F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練習したターゲットセンテンスを使って、英作文しましょう。</a:t>
            </a:r>
          </a:p>
        </p:txBody>
      </p:sp>
      <p:pic>
        <p:nvPicPr>
          <p:cNvPr id="8" name="AS_G1_22_04_kihon_t_2">
            <a:hlinkClick r:id="" action="ppaction://media"/>
            <a:extLst>
              <a:ext uri="{FF2B5EF4-FFF2-40B4-BE49-F238E27FC236}">
                <a16:creationId xmlns:a16="http://schemas.microsoft.com/office/drawing/2014/main" id="{81D7AB12-D037-1BBD-C696-FF5389CF6F8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29875" y="34829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74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39EDB-0C5C-8CB7-7689-9EF5F417F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A880D39-E9AA-9964-BF1D-925C27022A28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67556DF-A2F3-B824-3986-BB3E052EE31B}"/>
              </a:ext>
            </a:extLst>
          </p:cNvPr>
          <p:cNvSpPr txBox="1"/>
          <p:nvPr/>
        </p:nvSpPr>
        <p:spPr>
          <a:xfrm>
            <a:off x="620817" y="1714563"/>
            <a:ext cx="79443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学習した文法をふくむ英語の文章を読みましょう。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8FA5657-6479-BE5C-51E4-1FA1CBE64CA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7CC15154-E1A1-C401-51CD-E24D7E9C56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  <p:sp>
        <p:nvSpPr>
          <p:cNvPr id="6" name="タイトル 1">
            <a:extLst>
              <a:ext uri="{FF2B5EF4-FFF2-40B4-BE49-F238E27FC236}">
                <a16:creationId xmlns:a16="http://schemas.microsoft.com/office/drawing/2014/main" id="{2ED6B2F6-2ABA-CE31-1A41-32D2400B8BF6}"/>
              </a:ext>
            </a:extLst>
          </p:cNvPr>
          <p:cNvSpPr txBox="1">
            <a:spLocks/>
          </p:cNvSpPr>
          <p:nvPr/>
        </p:nvSpPr>
        <p:spPr>
          <a:xfrm>
            <a:off x="66261" y="210403"/>
            <a:ext cx="9011478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P.122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</a:t>
            </a:r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126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英語の文章を読もう</a:t>
            </a:r>
          </a:p>
        </p:txBody>
      </p:sp>
    </p:spTree>
    <p:extLst>
      <p:ext uri="{BB962C8B-B14F-4D97-AF65-F5344CB8AC3E}">
        <p14:creationId xmlns:p14="http://schemas.microsoft.com/office/powerpoint/2010/main" val="34233260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16607</TotalTime>
  <Words>673</Words>
  <Application>Microsoft Office PowerPoint</Application>
  <PresentationFormat>画面に合わせる (4:3)</PresentationFormat>
  <Paragraphs>117</Paragraphs>
  <Slides>37</Slides>
  <Notes>0</Notes>
  <HiddenSlides>0</HiddenSlides>
  <MMClips>40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37</vt:i4>
      </vt:variant>
    </vt:vector>
  </HeadingPairs>
  <TitlesOfParts>
    <vt:vector size="44" baseType="lpstr">
      <vt:lpstr>ＭＳ Ｐゴシック</vt:lpstr>
      <vt:lpstr>メイリオ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平河泰行</dc:creator>
  <cp:lastModifiedBy>prof501</cp:lastModifiedBy>
  <cp:revision>2119</cp:revision>
  <cp:lastPrinted>2016-06-23T16:36:17Z</cp:lastPrinted>
  <dcterms:created xsi:type="dcterms:W3CDTF">2016-05-30T03:13:09Z</dcterms:created>
  <dcterms:modified xsi:type="dcterms:W3CDTF">2025-09-30T07:03:43Z</dcterms:modified>
</cp:coreProperties>
</file>