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4" r:id="rId2"/>
    <p:sldId id="3625" r:id="rId3"/>
    <p:sldId id="2074" r:id="rId4"/>
    <p:sldId id="2075" r:id="rId5"/>
    <p:sldId id="2076" r:id="rId6"/>
    <p:sldId id="2077" r:id="rId7"/>
    <p:sldId id="2078" r:id="rId8"/>
    <p:sldId id="2079" r:id="rId9"/>
    <p:sldId id="2080" r:id="rId10"/>
    <p:sldId id="2081" r:id="rId11"/>
    <p:sldId id="2082" r:id="rId12"/>
    <p:sldId id="2083" r:id="rId13"/>
    <p:sldId id="2084" r:id="rId14"/>
    <p:sldId id="2085" r:id="rId15"/>
    <p:sldId id="2086" r:id="rId16"/>
    <p:sldId id="2087" r:id="rId17"/>
    <p:sldId id="2088" r:id="rId18"/>
    <p:sldId id="2089" r:id="rId19"/>
    <p:sldId id="2090" r:id="rId20"/>
    <p:sldId id="2091" r:id="rId21"/>
    <p:sldId id="2092" r:id="rId22"/>
    <p:sldId id="2093" r:id="rId23"/>
    <p:sldId id="2094" r:id="rId24"/>
    <p:sldId id="2095" r:id="rId25"/>
    <p:sldId id="2096" r:id="rId26"/>
    <p:sldId id="2097" r:id="rId27"/>
    <p:sldId id="2113" r:id="rId28"/>
    <p:sldId id="2114" r:id="rId29"/>
    <p:sldId id="2115" r:id="rId30"/>
    <p:sldId id="2101" r:id="rId31"/>
    <p:sldId id="2102" r:id="rId32"/>
    <p:sldId id="2103" r:id="rId33"/>
    <p:sldId id="3646" r:id="rId34"/>
    <p:sldId id="3692" r:id="rId35"/>
    <p:sldId id="3693" r:id="rId36"/>
    <p:sldId id="3694" r:id="rId37"/>
    <p:sldId id="3695" r:id="rId38"/>
    <p:sldId id="3696" r:id="rId39"/>
    <p:sldId id="3697" r:id="rId40"/>
    <p:sldId id="3698" r:id="rId41"/>
    <p:sldId id="3699" r:id="rId42"/>
    <p:sldId id="3700" r:id="rId43"/>
    <p:sldId id="3701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58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53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3.mp3"/><Relationship Id="rId7" Type="http://schemas.openxmlformats.org/officeDocument/2006/relationships/image" Target="../media/image1.png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3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321005"/>
            <a:ext cx="76581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during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_reading_v3_during">
            <a:hlinkClick r:id="" action="ppaction://media"/>
            <a:extLst>
              <a:ext uri="{FF2B5EF4-FFF2-40B4-BE49-F238E27FC236}">
                <a16:creationId xmlns:a16="http://schemas.microsoft.com/office/drawing/2014/main" id="{EDAA5B43-2A86-4225-9A36-3215AD96FF0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60575" y="1508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24184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2028617"/>
            <a:ext cx="88392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の間</a:t>
            </a:r>
            <a:endParaRPr kumimoji="1" lang="en-US" altLang="ja-JP" sz="9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ja-JP" altLang="en-US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のある時</a:t>
            </a:r>
            <a:r>
              <a:rPr kumimoji="1" lang="en-US" altLang="ja-JP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</a:t>
            </a:r>
            <a:endParaRPr kumimoji="1" lang="ja-JP" altLang="en-US" sz="9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7" name="G2_L1_reading_v3_during">
            <a:hlinkClick r:id="" action="ppaction://media"/>
            <a:extLst>
              <a:ext uri="{FF2B5EF4-FFF2-40B4-BE49-F238E27FC236}">
                <a16:creationId xmlns:a16="http://schemas.microsoft.com/office/drawing/2014/main" id="{1D2FD3CE-3276-487F-B116-4A8AB55A2C6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60575" y="1508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53596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7D8425C-0740-4CD2-9263-4D822FCA5AEB}"/>
              </a:ext>
            </a:extLst>
          </p:cNvPr>
          <p:cNvGrpSpPr/>
          <p:nvPr/>
        </p:nvGrpSpPr>
        <p:grpSpPr>
          <a:xfrm>
            <a:off x="815008" y="1536175"/>
            <a:ext cx="7513984" cy="3785651"/>
            <a:chOff x="815008" y="1791644"/>
            <a:chExt cx="7513984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v-------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休暇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reading_v4_vacation">
            <a:hlinkClick r:id="" action="ppaction://media"/>
            <a:extLst>
              <a:ext uri="{FF2B5EF4-FFF2-40B4-BE49-F238E27FC236}">
                <a16:creationId xmlns:a16="http://schemas.microsoft.com/office/drawing/2014/main" id="{CB162290-F29F-48E8-9DEE-1E55EBE29E7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1714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82370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3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497976"/>
            <a:ext cx="76962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vacation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_reading_v4_vacation">
            <a:hlinkClick r:id="" action="ppaction://media"/>
            <a:extLst>
              <a:ext uri="{FF2B5EF4-FFF2-40B4-BE49-F238E27FC236}">
                <a16:creationId xmlns:a16="http://schemas.microsoft.com/office/drawing/2014/main" id="{33848027-83CA-4072-A9E0-313D59D5487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1714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300399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3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休暇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_reading_v4_vacation">
            <a:hlinkClick r:id="" action="ppaction://media"/>
            <a:extLst>
              <a:ext uri="{FF2B5EF4-FFF2-40B4-BE49-F238E27FC236}">
                <a16:creationId xmlns:a16="http://schemas.microsoft.com/office/drawing/2014/main" id="{10CEBA76-55A4-4164-BDAE-4A8CE6801CF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1714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044627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3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CE6D1AF-206A-419D-99F5-48FCD3F19B47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計画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reading_v5_plan">
            <a:hlinkClick r:id="" action="ppaction://media"/>
            <a:extLst>
              <a:ext uri="{FF2B5EF4-FFF2-40B4-BE49-F238E27FC236}">
                <a16:creationId xmlns:a16="http://schemas.microsoft.com/office/drawing/2014/main" id="{D82C3CF4-84D9-4533-B7F7-044EE5C102D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41450" y="1597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477474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plan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_reading_v5_plan">
            <a:hlinkClick r:id="" action="ppaction://media"/>
            <a:extLst>
              <a:ext uri="{FF2B5EF4-FFF2-40B4-BE49-F238E27FC236}">
                <a16:creationId xmlns:a16="http://schemas.microsoft.com/office/drawing/2014/main" id="{AE0137CF-E9E4-4255-9243-3C2D31214FA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41450" y="1597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399961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計画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_reading_v5_plan">
            <a:hlinkClick r:id="" action="ppaction://media"/>
            <a:extLst>
              <a:ext uri="{FF2B5EF4-FFF2-40B4-BE49-F238E27FC236}">
                <a16:creationId xmlns:a16="http://schemas.microsoft.com/office/drawing/2014/main" id="{2F00F0A3-A117-4B62-86A6-B30B81BBA83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41450" y="1597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38769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211191B-87D2-454F-8D0E-4F9A21F2FCED}"/>
              </a:ext>
            </a:extLst>
          </p:cNvPr>
          <p:cNvGrpSpPr/>
          <p:nvPr/>
        </p:nvGrpSpPr>
        <p:grpSpPr>
          <a:xfrm>
            <a:off x="0" y="1852159"/>
            <a:ext cx="9144000" cy="3153682"/>
            <a:chOff x="0" y="1859340"/>
            <a:chExt cx="9144000" cy="315368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3689583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[g--] [t-]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859340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に到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着する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reading_v6_get to">
            <a:hlinkClick r:id="" action="ppaction://media"/>
            <a:extLst>
              <a:ext uri="{FF2B5EF4-FFF2-40B4-BE49-F238E27FC236}">
                <a16:creationId xmlns:a16="http://schemas.microsoft.com/office/drawing/2014/main" id="{1FF2D435-FD47-419F-A42A-93526D0B4DD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25625" y="1714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123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7700" y="2321005"/>
            <a:ext cx="78486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get to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_reading_v6_get to">
            <a:hlinkClick r:id="" action="ppaction://media"/>
            <a:extLst>
              <a:ext uri="{FF2B5EF4-FFF2-40B4-BE49-F238E27FC236}">
                <a16:creationId xmlns:a16="http://schemas.microsoft.com/office/drawing/2014/main" id="{EAF84A51-B7B2-425A-9AC0-DCA3FAB62ED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25625" y="1714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136907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644170"/>
            <a:ext cx="75139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に到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着する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_reading_v6_get to">
            <a:hlinkClick r:id="" action="ppaction://media"/>
            <a:extLst>
              <a:ext uri="{FF2B5EF4-FFF2-40B4-BE49-F238E27FC236}">
                <a16:creationId xmlns:a16="http://schemas.microsoft.com/office/drawing/2014/main" id="{6D40E6CF-913B-4006-8B95-2BCB8C3EE1D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25625" y="1714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02812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997F12C-03AE-4BB7-8DDD-C05996D9F05A}"/>
              </a:ext>
            </a:extLst>
          </p:cNvPr>
          <p:cNvGrpSpPr/>
          <p:nvPr/>
        </p:nvGrpSpPr>
        <p:grpSpPr>
          <a:xfrm>
            <a:off x="815009" y="1727041"/>
            <a:ext cx="7513983" cy="3403918"/>
            <a:chOff x="815009" y="2173377"/>
            <a:chExt cx="7513983" cy="340391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17337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パーティー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reading_v7_party">
            <a:hlinkClick r:id="" action="ppaction://media"/>
            <a:extLst>
              <a:ext uri="{FF2B5EF4-FFF2-40B4-BE49-F238E27FC236}">
                <a16:creationId xmlns:a16="http://schemas.microsoft.com/office/drawing/2014/main" id="{E8EB9D36-EDE0-4E6A-813F-DB11A946086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8001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8793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party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_reading_v7_party">
            <a:hlinkClick r:id="" action="ppaction://media"/>
            <a:extLst>
              <a:ext uri="{FF2B5EF4-FFF2-40B4-BE49-F238E27FC236}">
                <a16:creationId xmlns:a16="http://schemas.microsoft.com/office/drawing/2014/main" id="{54375997-554F-4E57-81B5-9CD392B4448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8001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531990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パーティー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_reading_v7_party">
            <a:hlinkClick r:id="" action="ppaction://media"/>
            <a:extLst>
              <a:ext uri="{FF2B5EF4-FFF2-40B4-BE49-F238E27FC236}">
                <a16:creationId xmlns:a16="http://schemas.microsoft.com/office/drawing/2014/main" id="{CB24EC4A-E26B-4A19-B81D-DEE0963899E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8001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130504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B3C631A-0ECA-4950-BF67-53F767F00354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次の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reading_v8_next">
            <a:hlinkClick r:id="" action="ppaction://media"/>
            <a:extLst>
              <a:ext uri="{FF2B5EF4-FFF2-40B4-BE49-F238E27FC236}">
                <a16:creationId xmlns:a16="http://schemas.microsoft.com/office/drawing/2014/main" id="{BB12F5F0-C3DC-42F3-9008-3403122C799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2550" y="11239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12599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next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_reading_v8_next">
            <a:hlinkClick r:id="" action="ppaction://media"/>
            <a:extLst>
              <a:ext uri="{FF2B5EF4-FFF2-40B4-BE49-F238E27FC236}">
                <a16:creationId xmlns:a16="http://schemas.microsoft.com/office/drawing/2014/main" id="{B1F66929-2F24-4B8D-9519-7040121B581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2550" y="11239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044915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次の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_reading_v8_next">
            <a:hlinkClick r:id="" action="ppaction://media"/>
            <a:extLst>
              <a:ext uri="{FF2B5EF4-FFF2-40B4-BE49-F238E27FC236}">
                <a16:creationId xmlns:a16="http://schemas.microsoft.com/office/drawing/2014/main" id="{0470B857-ABC6-46C3-B865-86ADA2F6FCA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2550" y="11239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18291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4A47A1A-792C-4206-85EC-118D0D91532B}"/>
              </a:ext>
            </a:extLst>
          </p:cNvPr>
          <p:cNvGrpSpPr/>
          <p:nvPr/>
        </p:nvGrpSpPr>
        <p:grpSpPr>
          <a:xfrm>
            <a:off x="391767" y="1823425"/>
            <a:ext cx="8839200" cy="3211151"/>
            <a:chOff x="391767" y="2366144"/>
            <a:chExt cx="8839200" cy="3211151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391767" y="2366144"/>
              <a:ext cx="88392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の近くに</a:t>
              </a:r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で</a:t>
              </a:r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reading_v9_near">
            <a:hlinkClick r:id="" action="ppaction://media"/>
            <a:extLst>
              <a:ext uri="{FF2B5EF4-FFF2-40B4-BE49-F238E27FC236}">
                <a16:creationId xmlns:a16="http://schemas.microsoft.com/office/drawing/2014/main" id="{883A4FE4-7D20-49B3-8FE7-A47EC63733E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73263" y="18034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88579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321005"/>
            <a:ext cx="76581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near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_reading_v9_near">
            <a:hlinkClick r:id="" action="ppaction://media"/>
            <a:extLst>
              <a:ext uri="{FF2B5EF4-FFF2-40B4-BE49-F238E27FC236}">
                <a16:creationId xmlns:a16="http://schemas.microsoft.com/office/drawing/2014/main" id="{6777C672-0FF6-4F60-A637-20162B6DB03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73263" y="18034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040437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390939" y="2767281"/>
            <a:ext cx="8839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の近くに</a:t>
            </a:r>
            <a:r>
              <a: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</a:t>
            </a:r>
            <a:r>
              <a: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endParaRPr kumimoji="1" lang="ja-JP" altLang="en-US" sz="80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7" name="G2_L1_reading_v9_near">
            <a:hlinkClick r:id="" action="ppaction://media"/>
            <a:extLst>
              <a:ext uri="{FF2B5EF4-FFF2-40B4-BE49-F238E27FC236}">
                <a16:creationId xmlns:a16="http://schemas.microsoft.com/office/drawing/2014/main" id="{7DC29B8D-3ACB-42FA-B220-7C35CA197AF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73263" y="18034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35364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24CFACA-E754-4674-9AEE-289AA6DC5191}"/>
              </a:ext>
            </a:extLst>
          </p:cNvPr>
          <p:cNvGrpSpPr/>
          <p:nvPr/>
        </p:nvGrpSpPr>
        <p:grpSpPr>
          <a:xfrm>
            <a:off x="0" y="1831336"/>
            <a:ext cx="9144000" cy="3195328"/>
            <a:chOff x="0" y="2079327"/>
            <a:chExt cx="9144000" cy="319532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166659"/>
              <a:ext cx="91440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[g-] [b---] [t-]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07932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に戻る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reading_v1_go back to">
            <a:hlinkClick r:id="" action="ppaction://media"/>
            <a:extLst>
              <a:ext uri="{FF2B5EF4-FFF2-40B4-BE49-F238E27FC236}">
                <a16:creationId xmlns:a16="http://schemas.microsoft.com/office/drawing/2014/main" id="{3916B80A-FCC6-4F8B-9588-9A42CD9C4C9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8302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79490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6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5652DE5-38B8-4A86-998C-02C1C3E6379B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海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reading_v10_sea">
            <a:hlinkClick r:id="" action="ppaction://media"/>
            <a:extLst>
              <a:ext uri="{FF2B5EF4-FFF2-40B4-BE49-F238E27FC236}">
                <a16:creationId xmlns:a16="http://schemas.microsoft.com/office/drawing/2014/main" id="{A20FCA14-1208-4CB9-BC67-EF6B3537D25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2550" y="1979613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5233C18F-87DA-403F-B766-AFBB2AA516C5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235058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sea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_reading_v10_sea">
            <a:hlinkClick r:id="" action="ppaction://media"/>
            <a:extLst>
              <a:ext uri="{FF2B5EF4-FFF2-40B4-BE49-F238E27FC236}">
                <a16:creationId xmlns:a16="http://schemas.microsoft.com/office/drawing/2014/main" id="{FF4A4470-A6D1-403D-B9A3-BE378D23B2C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2550" y="1979613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96BCDF3C-A2C9-7C6D-FBBA-FDEBB2205D8B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60001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海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_reading_v10_sea">
            <a:hlinkClick r:id="" action="ppaction://media"/>
            <a:extLst>
              <a:ext uri="{FF2B5EF4-FFF2-40B4-BE49-F238E27FC236}">
                <a16:creationId xmlns:a16="http://schemas.microsoft.com/office/drawing/2014/main" id="{29C6ECE4-F5B3-4669-B45F-0D893DF1646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352550" y="1979613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81D75E89-81DF-8A9E-C479-5CF1AE128E1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E9E31176-CA66-7CB1-048A-1991D2B170A9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352551" y="4268788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354683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C1325-0186-F279-F08D-3663B6F0B5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F221F6E-E674-DE97-D506-B4BEB91017A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4F27505A-6E31-4605-C0CA-CCBAF35F58E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797C6B7-BEE5-1300-8010-1C91D264136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407EBF2-9C8A-75B1-4ADA-FA7E26A145E5}"/>
              </a:ext>
            </a:extLst>
          </p:cNvPr>
          <p:cNvGrpSpPr/>
          <p:nvPr/>
        </p:nvGrpSpPr>
        <p:grpSpPr>
          <a:xfrm>
            <a:off x="0" y="1831336"/>
            <a:ext cx="9144000" cy="3195328"/>
            <a:chOff x="0" y="2079327"/>
            <a:chExt cx="9144000" cy="319532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3571DF7-E9ED-217D-CF7C-5ABCE72FD412}"/>
                </a:ext>
              </a:extLst>
            </p:cNvPr>
            <p:cNvSpPr txBox="1"/>
            <p:nvPr/>
          </p:nvSpPr>
          <p:spPr>
            <a:xfrm>
              <a:off x="0" y="4166659"/>
              <a:ext cx="91440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[go] [back] [to]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829BD19-88EA-2F25-DC16-75C0F6FACF1F}"/>
                </a:ext>
              </a:extLst>
            </p:cNvPr>
            <p:cNvSpPr txBox="1"/>
            <p:nvPr/>
          </p:nvSpPr>
          <p:spPr>
            <a:xfrm>
              <a:off x="815009" y="207932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に戻る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reading_v1_go back to">
            <a:hlinkClick r:id="" action="ppaction://media"/>
            <a:extLst>
              <a:ext uri="{FF2B5EF4-FFF2-40B4-BE49-F238E27FC236}">
                <a16:creationId xmlns:a16="http://schemas.microsoft.com/office/drawing/2014/main" id="{D98AA1CB-BAF3-01BC-0E85-D3B81E64AA0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36725" y="830263"/>
            <a:ext cx="609600" cy="6096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7F4533A-DBF9-FA16-908B-D4C74B49F168}"/>
              </a:ext>
            </a:extLst>
          </p:cNvPr>
          <p:cNvSpPr/>
          <p:nvPr/>
        </p:nvSpPr>
        <p:spPr>
          <a:xfrm>
            <a:off x="1433749" y="3524854"/>
            <a:ext cx="1118951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5546517-259C-93BC-AB60-2F15127FE7B3}"/>
              </a:ext>
            </a:extLst>
          </p:cNvPr>
          <p:cNvSpPr/>
          <p:nvPr/>
        </p:nvSpPr>
        <p:spPr>
          <a:xfrm>
            <a:off x="3679825" y="3524854"/>
            <a:ext cx="2009775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E94D33D-EBEB-94EB-E23E-9321CFDBCA09}"/>
              </a:ext>
            </a:extLst>
          </p:cNvPr>
          <p:cNvSpPr/>
          <p:nvPr/>
        </p:nvSpPr>
        <p:spPr>
          <a:xfrm>
            <a:off x="6816726" y="3524854"/>
            <a:ext cx="89352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49702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6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  <p:bldP spid="5" grpId="0" animBg="1"/>
      <p:bldP spid="9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4F90C1-E820-C0BD-9690-64E3900327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EDEED90-EB5E-181B-CAB3-18F651F9C31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7D6E01A-EF61-41CD-91BA-823731545A7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15D9E4C-BC02-4352-1E1D-B910F615416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7894188-C49E-5D7A-876B-DADB87D399E2}"/>
              </a:ext>
            </a:extLst>
          </p:cNvPr>
          <p:cNvGrpSpPr/>
          <p:nvPr/>
        </p:nvGrpSpPr>
        <p:grpSpPr>
          <a:xfrm>
            <a:off x="698500" y="1320731"/>
            <a:ext cx="7747000" cy="4216538"/>
            <a:chOff x="698500" y="1360757"/>
            <a:chExt cx="7747000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8AD44D4-E841-994C-BFE0-6C3A72FDD000}"/>
                </a:ext>
              </a:extLst>
            </p:cNvPr>
            <p:cNvSpPr txBox="1"/>
            <p:nvPr/>
          </p:nvSpPr>
          <p:spPr>
            <a:xfrm>
              <a:off x="698500" y="4007635"/>
              <a:ext cx="7747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country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C09E02CD-03F8-86B7-6659-A5DD24DA457C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国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reading_v2_country">
            <a:hlinkClick r:id="" action="ppaction://media"/>
            <a:extLst>
              <a:ext uri="{FF2B5EF4-FFF2-40B4-BE49-F238E27FC236}">
                <a16:creationId xmlns:a16="http://schemas.microsoft.com/office/drawing/2014/main" id="{E80AC510-ACBF-C6BA-4F8E-A7E82115571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06500" y="858838"/>
            <a:ext cx="609600" cy="6096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59351DE-3D8F-8609-EC73-20B07723DCE1}"/>
              </a:ext>
            </a:extLst>
          </p:cNvPr>
          <p:cNvSpPr/>
          <p:nvPr/>
        </p:nvSpPr>
        <p:spPr>
          <a:xfrm>
            <a:off x="2146301" y="3771176"/>
            <a:ext cx="4902199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56445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D49447-777C-9E65-1287-536750E140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9F7D247-17A8-3054-1017-568EB74E7A9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BD5909F-18B0-748C-8AFC-9044CE4C165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1199B98-EF1F-6CBC-887B-F9B11B782FF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CAEF5B13-3CF2-BDA9-403E-35ED8C037BF8}"/>
              </a:ext>
            </a:extLst>
          </p:cNvPr>
          <p:cNvGrpSpPr/>
          <p:nvPr/>
        </p:nvGrpSpPr>
        <p:grpSpPr>
          <a:xfrm>
            <a:off x="152401" y="1161993"/>
            <a:ext cx="8839200" cy="4534014"/>
            <a:chOff x="152401" y="1204496"/>
            <a:chExt cx="8839200" cy="453401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40E214D-CA6D-D369-F02F-84E7A5A017F2}"/>
                </a:ext>
              </a:extLst>
            </p:cNvPr>
            <p:cNvSpPr txBox="1"/>
            <p:nvPr/>
          </p:nvSpPr>
          <p:spPr>
            <a:xfrm>
              <a:off x="927100" y="4168850"/>
              <a:ext cx="7289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during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3D18E352-0E5B-FAF8-E2AA-3008A6562E27}"/>
                </a:ext>
              </a:extLst>
            </p:cNvPr>
            <p:cNvSpPr txBox="1"/>
            <p:nvPr/>
          </p:nvSpPr>
          <p:spPr>
            <a:xfrm>
              <a:off x="152401" y="1204496"/>
              <a:ext cx="8839200" cy="2800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の間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のある時</a:t>
              </a:r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  <a:endPara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pic>
        <p:nvPicPr>
          <p:cNvPr id="3" name="G2_L1_reading_v3_during">
            <a:hlinkClick r:id="" action="ppaction://media"/>
            <a:extLst>
              <a:ext uri="{FF2B5EF4-FFF2-40B4-BE49-F238E27FC236}">
                <a16:creationId xmlns:a16="http://schemas.microsoft.com/office/drawing/2014/main" id="{89D800D5-4809-119F-CA55-4C9F6A1704C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060575" y="1508125"/>
            <a:ext cx="609600" cy="6096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654F361-BB24-654A-36CB-032A2F1AFBB0}"/>
              </a:ext>
            </a:extLst>
          </p:cNvPr>
          <p:cNvSpPr/>
          <p:nvPr/>
        </p:nvSpPr>
        <p:spPr>
          <a:xfrm>
            <a:off x="2489200" y="3886920"/>
            <a:ext cx="4127499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86422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A532A8-51B2-E0CE-6D6F-F3FBCFE85E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4B98A0E-C24D-8EEB-7ABC-6397CF0FD65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A546DD1-063B-ADA1-8F46-36B898A964D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92DA610-0769-6324-88A1-89627D961F1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C66066B-BB4C-3047-0777-A156C4FE40CB}"/>
              </a:ext>
            </a:extLst>
          </p:cNvPr>
          <p:cNvGrpSpPr/>
          <p:nvPr/>
        </p:nvGrpSpPr>
        <p:grpSpPr>
          <a:xfrm>
            <a:off x="469900" y="1536175"/>
            <a:ext cx="8204200" cy="3785651"/>
            <a:chOff x="469900" y="1791644"/>
            <a:chExt cx="8204200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6451F66-E51D-5B6C-F7A7-3413366297B3}"/>
                </a:ext>
              </a:extLst>
            </p:cNvPr>
            <p:cNvSpPr txBox="1"/>
            <p:nvPr/>
          </p:nvSpPr>
          <p:spPr>
            <a:xfrm>
              <a:off x="469900" y="4007635"/>
              <a:ext cx="82042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vacation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870207E-60E2-C797-B028-05741E675E41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休暇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reading_v4_vacation">
            <a:hlinkClick r:id="" action="ppaction://media"/>
            <a:extLst>
              <a:ext uri="{FF2B5EF4-FFF2-40B4-BE49-F238E27FC236}">
                <a16:creationId xmlns:a16="http://schemas.microsoft.com/office/drawing/2014/main" id="{91E229DE-E057-37AF-3F24-22889746A4A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12875" y="1714500"/>
            <a:ext cx="609600" cy="6096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A78D6D5-30A4-C6D1-BA2B-13421A619843}"/>
              </a:ext>
            </a:extLst>
          </p:cNvPr>
          <p:cNvSpPr/>
          <p:nvPr/>
        </p:nvSpPr>
        <p:spPr>
          <a:xfrm>
            <a:off x="1866901" y="3608227"/>
            <a:ext cx="5435599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42153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3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6104C5-979C-E134-C9FD-08BFCF3C7E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3CA6329-6C25-6C0E-46EE-7F247B5AEC5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6927F82-7520-DE9E-A1AA-1ABF294D0B2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2A9619F-5960-E536-1027-800D5767084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D7F520E-3EB3-4674-6DD9-929594086616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9E47F18-8F7B-D27C-7F58-6FC0F3FDBA9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plan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2EAA618-32D6-5C7D-0D93-5F073C531209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計画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reading_v5_plan">
            <a:hlinkClick r:id="" action="ppaction://media"/>
            <a:extLst>
              <a:ext uri="{FF2B5EF4-FFF2-40B4-BE49-F238E27FC236}">
                <a16:creationId xmlns:a16="http://schemas.microsoft.com/office/drawing/2014/main" id="{43C22140-FD59-CD93-93BA-6A2009903FC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41450" y="1597025"/>
            <a:ext cx="609600" cy="6096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B449F26-50EC-C1BB-E218-9B7B5FBBD367}"/>
              </a:ext>
            </a:extLst>
          </p:cNvPr>
          <p:cNvSpPr/>
          <p:nvPr/>
        </p:nvSpPr>
        <p:spPr>
          <a:xfrm>
            <a:off x="3149601" y="3524854"/>
            <a:ext cx="2832099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81903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9EACC0-2A24-6A14-3F35-BDF59010E3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EC25750-0784-74A9-C26D-89DD96AC32E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E9DDBAE-46CF-DE5D-820B-7596F65C692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959FF28-4358-A3D5-ECE1-406C55EAEE5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278BB1A-3FFE-3BBB-5266-7A75752E5260}"/>
              </a:ext>
            </a:extLst>
          </p:cNvPr>
          <p:cNvGrpSpPr/>
          <p:nvPr/>
        </p:nvGrpSpPr>
        <p:grpSpPr>
          <a:xfrm>
            <a:off x="0" y="1852159"/>
            <a:ext cx="9144000" cy="3153682"/>
            <a:chOff x="0" y="1859340"/>
            <a:chExt cx="9144000" cy="315368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24384E5-CCC1-D844-9167-5BF190B44FCE}"/>
                </a:ext>
              </a:extLst>
            </p:cNvPr>
            <p:cNvSpPr txBox="1"/>
            <p:nvPr/>
          </p:nvSpPr>
          <p:spPr>
            <a:xfrm>
              <a:off x="0" y="3689583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[get] [to]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D4B5BCC-338A-2C77-F9B4-BBB09B3B14D6}"/>
                </a:ext>
              </a:extLst>
            </p:cNvPr>
            <p:cNvSpPr txBox="1"/>
            <p:nvPr/>
          </p:nvSpPr>
          <p:spPr>
            <a:xfrm>
              <a:off x="815009" y="1859340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に到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着する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reading_v6_get to">
            <a:hlinkClick r:id="" action="ppaction://media"/>
            <a:extLst>
              <a:ext uri="{FF2B5EF4-FFF2-40B4-BE49-F238E27FC236}">
                <a16:creationId xmlns:a16="http://schemas.microsoft.com/office/drawing/2014/main" id="{1049EAA5-EB4C-358C-8CF3-0BAA466AE72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25625" y="1714500"/>
            <a:ext cx="609600" cy="6096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932C7B4-13BC-BE9B-218B-D3774EC368E2}"/>
              </a:ext>
            </a:extLst>
          </p:cNvPr>
          <p:cNvSpPr/>
          <p:nvPr/>
        </p:nvSpPr>
        <p:spPr>
          <a:xfrm>
            <a:off x="2422525" y="3524854"/>
            <a:ext cx="1806575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9E94B50-5F76-89B2-3EB4-02F9F34709A0}"/>
              </a:ext>
            </a:extLst>
          </p:cNvPr>
          <p:cNvSpPr/>
          <p:nvPr/>
        </p:nvSpPr>
        <p:spPr>
          <a:xfrm>
            <a:off x="5572126" y="3524854"/>
            <a:ext cx="10795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46929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7700" y="2574920"/>
            <a:ext cx="7848600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go back to</a:t>
            </a:r>
            <a:endParaRPr kumimoji="1" lang="ja-JP" altLang="en-US" sz="10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_reading_v1_go back to">
            <a:hlinkClick r:id="" action="ppaction://media"/>
            <a:extLst>
              <a:ext uri="{FF2B5EF4-FFF2-40B4-BE49-F238E27FC236}">
                <a16:creationId xmlns:a16="http://schemas.microsoft.com/office/drawing/2014/main" id="{F8E66E4E-4184-4BAD-AA69-0BC2BF4E6D5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8302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95357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6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5537B5-6484-3EFA-56BD-E20186E59C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5D29BE5-6A98-7C4D-8A24-AEB50D11528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021994E-3A05-0247-B6E0-CEB60DC090A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561A911-8A61-25E8-0737-43CFF3D67A8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EA752AE-CF7A-716E-D1F3-FE3EBBD144FC}"/>
              </a:ext>
            </a:extLst>
          </p:cNvPr>
          <p:cNvGrpSpPr/>
          <p:nvPr/>
        </p:nvGrpSpPr>
        <p:grpSpPr>
          <a:xfrm>
            <a:off x="815009" y="1727041"/>
            <a:ext cx="7513983" cy="3403918"/>
            <a:chOff x="815009" y="2173377"/>
            <a:chExt cx="7513983" cy="340391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2C98A8B-A8D8-0AE4-5FA5-F84EE102D2A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party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0A668B5-87C1-C8AA-D194-A97AAD625E33}"/>
                </a:ext>
              </a:extLst>
            </p:cNvPr>
            <p:cNvSpPr txBox="1"/>
            <p:nvPr/>
          </p:nvSpPr>
          <p:spPr>
            <a:xfrm>
              <a:off x="815009" y="217337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パーティー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reading_v7_party">
            <a:hlinkClick r:id="" action="ppaction://media"/>
            <a:extLst>
              <a:ext uri="{FF2B5EF4-FFF2-40B4-BE49-F238E27FC236}">
                <a16:creationId xmlns:a16="http://schemas.microsoft.com/office/drawing/2014/main" id="{9EA9F91E-069A-3AD4-FC32-37933D41DEC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12875" y="800100"/>
            <a:ext cx="609600" cy="6096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6BE84E4-011F-9BB4-77F0-8F36634221EE}"/>
              </a:ext>
            </a:extLst>
          </p:cNvPr>
          <p:cNvSpPr/>
          <p:nvPr/>
        </p:nvSpPr>
        <p:spPr>
          <a:xfrm>
            <a:off x="2895601" y="3429000"/>
            <a:ext cx="3390899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24252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56F6D7-691B-0D86-22AD-2399622DCC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DE1D043-883C-3C63-E89B-9F777DE239F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855758F-D489-CE4C-6A30-3B1A8A9EF0F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BE36D93-CC32-3702-9DA4-CF783A913C2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5E31F30-D07D-718D-270E-BC1CB1AED328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2D899C1-1C18-49FE-7F98-D805820BD01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next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6E9F3E06-6DCE-EEA4-65CD-8A4C302A269D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次の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reading_v8_next">
            <a:hlinkClick r:id="" action="ppaction://media"/>
            <a:extLst>
              <a:ext uri="{FF2B5EF4-FFF2-40B4-BE49-F238E27FC236}">
                <a16:creationId xmlns:a16="http://schemas.microsoft.com/office/drawing/2014/main" id="{0E56DC29-0766-CF98-EEBC-6FC449545A3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52550" y="1123950"/>
            <a:ext cx="609600" cy="6096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246663A-6C8E-D63B-C853-F0A5C7D59633}"/>
              </a:ext>
            </a:extLst>
          </p:cNvPr>
          <p:cNvSpPr/>
          <p:nvPr/>
        </p:nvSpPr>
        <p:spPr>
          <a:xfrm>
            <a:off x="3124200" y="3524854"/>
            <a:ext cx="2933701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12000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58A1D5-B786-5DAF-DCAB-E016C0F808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C362413-C0BA-30AC-0A7D-F3F0F9E6FAD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71FA612-B2F4-26A7-5134-6AA793A5A6E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7874F52-7C7E-1869-D6A5-9F3153EA321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AEFACCC-6BA7-F0BA-AF02-204369C75E58}"/>
              </a:ext>
            </a:extLst>
          </p:cNvPr>
          <p:cNvGrpSpPr/>
          <p:nvPr/>
        </p:nvGrpSpPr>
        <p:grpSpPr>
          <a:xfrm>
            <a:off x="391767" y="1823425"/>
            <a:ext cx="8839200" cy="3211151"/>
            <a:chOff x="391767" y="2366144"/>
            <a:chExt cx="8839200" cy="32111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A03C231B-1D33-AC77-8394-AF0EC14E0A09}"/>
                </a:ext>
              </a:extLst>
            </p:cNvPr>
            <p:cNvSpPr txBox="1"/>
            <p:nvPr/>
          </p:nvSpPr>
          <p:spPr>
            <a:xfrm>
              <a:off x="391767" y="2366144"/>
              <a:ext cx="88392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の近くに</a:t>
              </a:r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で</a:t>
              </a:r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C864996-5158-6991-8EE1-83FB66D12F8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near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reading_v9_near">
            <a:hlinkClick r:id="" action="ppaction://media"/>
            <a:extLst>
              <a:ext uri="{FF2B5EF4-FFF2-40B4-BE49-F238E27FC236}">
                <a16:creationId xmlns:a16="http://schemas.microsoft.com/office/drawing/2014/main" id="{3AC59EB2-2098-F4F0-08BA-C1EEF978505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973263" y="1803400"/>
            <a:ext cx="609600" cy="6096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8A3D0D7-B37E-8A23-56E4-2FA3338F2764}"/>
              </a:ext>
            </a:extLst>
          </p:cNvPr>
          <p:cNvSpPr/>
          <p:nvPr/>
        </p:nvSpPr>
        <p:spPr>
          <a:xfrm>
            <a:off x="3149600" y="3256691"/>
            <a:ext cx="2870199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01715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2D191B-8A98-9D8F-2611-6EFA586BCC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7F28912-3D0A-6B55-AD8D-F4949A2E3EE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7680CE3-ACCA-40B2-847F-035C5CC6EC3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C275DE6-A544-7008-7093-DCEF99DD725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00986D1-B282-5BD9-EA8F-92CEBA137E11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E69E378-6842-350A-DCDA-D538A3149E07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sea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D1854FF-0459-723D-3DA5-A77556CFB306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海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reading_v10_sea">
            <a:hlinkClick r:id="" action="ppaction://media"/>
            <a:extLst>
              <a:ext uri="{FF2B5EF4-FFF2-40B4-BE49-F238E27FC236}">
                <a16:creationId xmlns:a16="http://schemas.microsoft.com/office/drawing/2014/main" id="{5DF78DDC-1C34-53DF-6170-8267C23F09E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52550" y="1979613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72CC8C4C-8748-01F8-2271-2E13B7D2D072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508FF79-6105-3A67-65F4-99C46DB5267F}"/>
              </a:ext>
            </a:extLst>
          </p:cNvPr>
          <p:cNvSpPr/>
          <p:nvPr/>
        </p:nvSpPr>
        <p:spPr>
          <a:xfrm>
            <a:off x="3479801" y="3722071"/>
            <a:ext cx="22098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81416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に戻る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_reading_v1_go back to">
            <a:hlinkClick r:id="" action="ppaction://media"/>
            <a:extLst>
              <a:ext uri="{FF2B5EF4-FFF2-40B4-BE49-F238E27FC236}">
                <a16:creationId xmlns:a16="http://schemas.microsoft.com/office/drawing/2014/main" id="{76C14318-121E-4AF6-A94E-01C42038445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8302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97174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6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44A381C-8B40-409B-B8A5-FD8A4F12FE74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国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2_L1_reading_v2_country">
            <a:hlinkClick r:id="" action="ppaction://media"/>
            <a:extLst>
              <a:ext uri="{FF2B5EF4-FFF2-40B4-BE49-F238E27FC236}">
                <a16:creationId xmlns:a16="http://schemas.microsoft.com/office/drawing/2014/main" id="{30A030F0-32C0-45B6-A3FB-42238E732A1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06500" y="8588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25907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23900" y="2321005"/>
            <a:ext cx="7696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country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2_L1_reading_v2_country">
            <a:hlinkClick r:id="" action="ppaction://media"/>
            <a:extLst>
              <a:ext uri="{FF2B5EF4-FFF2-40B4-BE49-F238E27FC236}">
                <a16:creationId xmlns:a16="http://schemas.microsoft.com/office/drawing/2014/main" id="{BD086CA0-1CFD-4A85-BCF7-49D502396AF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06500" y="8588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267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国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2_L1_reading_v2_country">
            <a:hlinkClick r:id="" action="ppaction://media"/>
            <a:extLst>
              <a:ext uri="{FF2B5EF4-FFF2-40B4-BE49-F238E27FC236}">
                <a16:creationId xmlns:a16="http://schemas.microsoft.com/office/drawing/2014/main" id="{74AF96CB-4299-47AA-A39D-2CD4F30010B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06500" y="8588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4086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9E4E6742-4845-471D-98BE-1066A63F9C81}"/>
              </a:ext>
            </a:extLst>
          </p:cNvPr>
          <p:cNvGrpSpPr/>
          <p:nvPr/>
        </p:nvGrpSpPr>
        <p:grpSpPr>
          <a:xfrm>
            <a:off x="152401" y="1161993"/>
            <a:ext cx="8839200" cy="4534014"/>
            <a:chOff x="152401" y="1204496"/>
            <a:chExt cx="8839200" cy="453401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168850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17E0A3C4-C30B-4449-B222-BD2DB54F6BD7}"/>
                </a:ext>
              </a:extLst>
            </p:cNvPr>
            <p:cNvSpPr txBox="1"/>
            <p:nvPr/>
          </p:nvSpPr>
          <p:spPr>
            <a:xfrm>
              <a:off x="152401" y="1204496"/>
              <a:ext cx="8839200" cy="2800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の間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のある時</a:t>
              </a:r>
              <a:r>
                <a:rPr kumimoji="1"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</a:t>
              </a:r>
              <a:endPara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pic>
        <p:nvPicPr>
          <p:cNvPr id="3" name="G2_L1_reading_v3_during">
            <a:hlinkClick r:id="" action="ppaction://media"/>
            <a:extLst>
              <a:ext uri="{FF2B5EF4-FFF2-40B4-BE49-F238E27FC236}">
                <a16:creationId xmlns:a16="http://schemas.microsoft.com/office/drawing/2014/main" id="{E76BF4E0-0090-4591-957E-716B52BF67A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60575" y="1508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786327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16198</TotalTime>
  <Words>236</Words>
  <Application>Microsoft Office PowerPoint</Application>
  <PresentationFormat>画面に合わせる (4:3)</PresentationFormat>
  <Paragraphs>81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2028</cp:revision>
  <cp:lastPrinted>2016-06-23T16:36:17Z</cp:lastPrinted>
  <dcterms:created xsi:type="dcterms:W3CDTF">2016-05-30T03:13:09Z</dcterms:created>
  <dcterms:modified xsi:type="dcterms:W3CDTF">2025-09-30T07:32:01Z</dcterms:modified>
</cp:coreProperties>
</file>